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148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466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441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7640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635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179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734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213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0985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623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297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425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91268-FD04-4D35-BE3B-0A6EB5262E3F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0DBC-23BE-43BA-ABA3-2373A4AF3D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550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smtClean="0">
                <a:solidFill>
                  <a:srgbClr val="FF0000"/>
                </a:solidFill>
              </a:rPr>
              <a:t>Concept maquette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FF0000"/>
                </a:solidFill>
              </a:rPr>
              <a:t>Magazine </a:t>
            </a:r>
            <a:r>
              <a:rPr lang="fr-FR" sz="4400" dirty="0" err="1" smtClean="0">
                <a:solidFill>
                  <a:srgbClr val="FF0000"/>
                </a:solidFill>
              </a:rPr>
              <a:t>Talançonnais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5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E:\Couv_talanconnai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48" y="0"/>
            <a:ext cx="6381328" cy="902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5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eyrieux_Maquette-1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40" y="0"/>
            <a:ext cx="6466482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55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E:\Reyrieux_Maquette-1 2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8668" y="0"/>
            <a:ext cx="6709332" cy="91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41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E:\Reyrieux_Maquette-1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40" y="22908"/>
            <a:ext cx="6466483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70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E:\Reyrieux_Maquette-1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32" y="-35644"/>
            <a:ext cx="6490726" cy="917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82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E:\Reyrieux_Maquette-1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40" y="23004"/>
            <a:ext cx="6336703" cy="89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1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E:\Reyrieux_Maquette-1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40" y="18516"/>
            <a:ext cx="6476450" cy="91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0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smtClean="0">
                <a:solidFill>
                  <a:srgbClr val="FF0000"/>
                </a:solidFill>
              </a:rPr>
              <a:t>Proposition de 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FF0000"/>
                </a:solidFill>
              </a:rPr>
              <a:t>couverture du prochain Magazine</a:t>
            </a: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FF0000"/>
                </a:solidFill>
              </a:rPr>
              <a:t>Le </a:t>
            </a:r>
            <a:r>
              <a:rPr lang="fr-FR" sz="4400" dirty="0" err="1" smtClean="0">
                <a:solidFill>
                  <a:srgbClr val="FF0000"/>
                </a:solidFill>
              </a:rPr>
              <a:t>Talanconnais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6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E:\Couv_talanconnais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0"/>
            <a:ext cx="6388724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3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</Words>
  <Application>Microsoft Office PowerPoint</Application>
  <PresentationFormat>Affichage à l'écran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CARON Nathalie</dc:creator>
  <cp:lastModifiedBy>Moi</cp:lastModifiedBy>
  <cp:revision>4</cp:revision>
  <dcterms:created xsi:type="dcterms:W3CDTF">2014-06-25T06:53:30Z</dcterms:created>
  <dcterms:modified xsi:type="dcterms:W3CDTF">2014-06-25T16:09:47Z</dcterms:modified>
</cp:coreProperties>
</file>