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71" r:id="rId2"/>
    <p:sldId id="294" r:id="rId3"/>
    <p:sldId id="346" r:id="rId4"/>
    <p:sldId id="353" r:id="rId5"/>
    <p:sldId id="362" r:id="rId6"/>
    <p:sldId id="342" r:id="rId7"/>
    <p:sldId id="364" r:id="rId8"/>
    <p:sldId id="365" r:id="rId9"/>
    <p:sldId id="355" r:id="rId10"/>
    <p:sldId id="360" r:id="rId11"/>
    <p:sldId id="363" r:id="rId12"/>
    <p:sldId id="361" r:id="rId13"/>
    <p:sldId id="297" r:id="rId14"/>
    <p:sldId id="288" r:id="rId15"/>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BCF10C-0DEB-D735-581A-2316CBBEC1D1}" name="Jeanne MUNCK" initials="JM" userId="S::dgs@reyrieux.fr::41bfbd60-cb7b-4571-847a-163439f07ea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001" autoAdjust="0"/>
    <p:restoredTop sz="94404" autoAdjust="0"/>
  </p:normalViewPr>
  <p:slideViewPr>
    <p:cSldViewPr snapToGrid="0">
      <p:cViewPr varScale="1">
        <p:scale>
          <a:sx n="74" d="100"/>
          <a:sy n="74" d="100"/>
        </p:scale>
        <p:origin x="68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5FB0F68-9330-4EF8-8C4C-A61EFD6E0383}" type="datetimeFigureOut">
              <a:rPr lang="fr-FR" smtClean="0"/>
              <a:t>03/10/2026</a:t>
            </a:fld>
            <a:endParaRPr lang="fr-FR"/>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7383470-3A04-47F4-B73E-AF0E141CCE9D}" type="slidenum">
              <a:rPr lang="fr-FR" smtClean="0"/>
              <a:t>‹N°›</a:t>
            </a:fld>
            <a:endParaRPr lang="fr-FR"/>
          </a:p>
        </p:txBody>
      </p:sp>
    </p:spTree>
    <p:extLst>
      <p:ext uri="{BB962C8B-B14F-4D97-AF65-F5344CB8AC3E}">
        <p14:creationId xmlns:p14="http://schemas.microsoft.com/office/powerpoint/2010/main" val="2720929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_fond_blanc">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85BF6BF-3C77-E161-DF49-24FF0FBA99C8}"/>
              </a:ext>
            </a:extLst>
          </p:cNvPr>
          <p:cNvSpPr>
            <a:spLocks noGrp="1"/>
          </p:cNvSpPr>
          <p:nvPr>
            <p:ph type="ctrTitle" hasCustomPrompt="1"/>
          </p:nvPr>
        </p:nvSpPr>
        <p:spPr>
          <a:xfrm>
            <a:off x="482600" y="246064"/>
            <a:ext cx="10363200" cy="1373187"/>
          </a:xfrm>
        </p:spPr>
        <p:txBody>
          <a:bodyPr lIns="0" rIns="0" anchor="ctr">
            <a:normAutofit/>
          </a:bodyPr>
          <a:lstStyle>
            <a:lvl1pPr algn="l">
              <a:defRPr sz="3800">
                <a:solidFill>
                  <a:schemeClr val="tx1"/>
                </a:solidFill>
              </a:defRPr>
            </a:lvl1pPr>
          </a:lstStyle>
          <a:p>
            <a:r>
              <a:rPr lang="fr-FR" dirty="0"/>
              <a:t>MODIFIEZ LE STYLE DU TITRE </a:t>
            </a:r>
            <a:endParaRPr lang="en-US" dirty="0"/>
          </a:p>
        </p:txBody>
      </p:sp>
      <p:sp>
        <p:nvSpPr>
          <p:cNvPr id="8" name="Subtitle 2">
            <a:extLst>
              <a:ext uri="{FF2B5EF4-FFF2-40B4-BE49-F238E27FC236}">
                <a16:creationId xmlns:a16="http://schemas.microsoft.com/office/drawing/2014/main" id="{4791FC55-0FBA-22EB-91B6-703815362A91}"/>
              </a:ext>
            </a:extLst>
          </p:cNvPr>
          <p:cNvSpPr>
            <a:spLocks noGrp="1"/>
          </p:cNvSpPr>
          <p:nvPr>
            <p:ph type="subTitle" idx="1"/>
          </p:nvPr>
        </p:nvSpPr>
        <p:spPr>
          <a:xfrm>
            <a:off x="482600" y="1935163"/>
            <a:ext cx="9144000" cy="1655762"/>
          </a:xfrm>
        </p:spPr>
        <p:txBody>
          <a:bodyPr lIns="0" rIns="0">
            <a:normAutofit/>
          </a:bodyPr>
          <a:lstStyle>
            <a:lvl1pPr marL="0" indent="0" algn="l">
              <a:buNone/>
              <a:defRPr sz="2000">
                <a:solidFill>
                  <a:schemeClr val="tx1"/>
                </a:solidFill>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en-US" dirty="0"/>
          </a:p>
        </p:txBody>
      </p:sp>
      <p:grpSp>
        <p:nvGrpSpPr>
          <p:cNvPr id="14" name="Groupe 13">
            <a:extLst>
              <a:ext uri="{FF2B5EF4-FFF2-40B4-BE49-F238E27FC236}">
                <a16:creationId xmlns:a16="http://schemas.microsoft.com/office/drawing/2014/main" id="{A7F8D620-2378-23CE-E599-A92A8C716EB7}"/>
              </a:ext>
            </a:extLst>
          </p:cNvPr>
          <p:cNvGrpSpPr/>
          <p:nvPr userDrawn="1"/>
        </p:nvGrpSpPr>
        <p:grpSpPr>
          <a:xfrm>
            <a:off x="0" y="5825553"/>
            <a:ext cx="12192000" cy="786384"/>
            <a:chOff x="0" y="5825553"/>
            <a:chExt cx="12192000" cy="786384"/>
          </a:xfrm>
        </p:grpSpPr>
        <p:sp>
          <p:nvSpPr>
            <p:cNvPr id="10" name="Rectangle 9">
              <a:extLst>
                <a:ext uri="{FF2B5EF4-FFF2-40B4-BE49-F238E27FC236}">
                  <a16:creationId xmlns:a16="http://schemas.microsoft.com/office/drawing/2014/main" id="{938F6662-509C-77B1-8300-C90A609E43D0}"/>
                </a:ext>
              </a:extLst>
            </p:cNvPr>
            <p:cNvSpPr/>
            <p:nvPr userDrawn="1"/>
          </p:nvSpPr>
          <p:spPr>
            <a:xfrm>
              <a:off x="0" y="5825553"/>
              <a:ext cx="12192000" cy="78638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3" name="Image 12" descr="Une image contenant texte, Police, Graphique, graphisme&#10;&#10;Description générée automatiquement">
              <a:extLst>
                <a:ext uri="{FF2B5EF4-FFF2-40B4-BE49-F238E27FC236}">
                  <a16:creationId xmlns:a16="http://schemas.microsoft.com/office/drawing/2014/main" id="{3C823B22-DD1C-7C77-4A2D-AC9C5BE83CB3}"/>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82600" y="6025438"/>
              <a:ext cx="1830832" cy="383465"/>
            </a:xfrm>
            <a:prstGeom prst="rect">
              <a:avLst/>
            </a:prstGeom>
          </p:spPr>
        </p:pic>
      </p:grpSp>
    </p:spTree>
    <p:extLst>
      <p:ext uri="{BB962C8B-B14F-4D97-AF65-F5344CB8AC3E}">
        <p14:creationId xmlns:p14="http://schemas.microsoft.com/office/powerpoint/2010/main" val="1402714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RE_fond_bleu">
    <p:bg>
      <p:bgPr>
        <a:solidFill>
          <a:srgbClr val="1591A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2600" y="246064"/>
            <a:ext cx="10363200" cy="1373187"/>
          </a:xfrm>
        </p:spPr>
        <p:txBody>
          <a:bodyPr lIns="0" rIns="0" anchor="ctr">
            <a:normAutofit/>
          </a:bodyPr>
          <a:lstStyle>
            <a:lvl1pPr algn="l">
              <a:defRPr sz="3800">
                <a:solidFill>
                  <a:schemeClr val="bg1"/>
                </a:solidFill>
              </a:defRPr>
            </a:lvl1pPr>
          </a:lstStyle>
          <a:p>
            <a:r>
              <a:rPr lang="fr-FR" dirty="0"/>
              <a:t>MODIFIEZ LE STYLE DU TITRE </a:t>
            </a:r>
            <a:endParaRPr lang="en-US" dirty="0"/>
          </a:p>
        </p:txBody>
      </p:sp>
      <p:sp>
        <p:nvSpPr>
          <p:cNvPr id="3" name="Subtitle 2"/>
          <p:cNvSpPr>
            <a:spLocks noGrp="1"/>
          </p:cNvSpPr>
          <p:nvPr>
            <p:ph type="subTitle" idx="1"/>
          </p:nvPr>
        </p:nvSpPr>
        <p:spPr>
          <a:xfrm>
            <a:off x="482600" y="1935163"/>
            <a:ext cx="9144000" cy="1655762"/>
          </a:xfrm>
        </p:spPr>
        <p:txBody>
          <a:bodyPr lIns="0" rIns="0">
            <a:normAutofit/>
          </a:bodyPr>
          <a:lstStyle>
            <a:lvl1pPr marL="0" indent="0" algn="l">
              <a:buNone/>
              <a:defRPr sz="2000">
                <a:solidFill>
                  <a:schemeClr val="bg1"/>
                </a:solidFill>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en-US" dirty="0"/>
          </a:p>
        </p:txBody>
      </p:sp>
      <p:grpSp>
        <p:nvGrpSpPr>
          <p:cNvPr id="10" name="Groupe 9">
            <a:extLst>
              <a:ext uri="{FF2B5EF4-FFF2-40B4-BE49-F238E27FC236}">
                <a16:creationId xmlns:a16="http://schemas.microsoft.com/office/drawing/2014/main" id="{A869C9F9-6006-D4F6-45C4-C4F34D07F4F1}"/>
              </a:ext>
            </a:extLst>
          </p:cNvPr>
          <p:cNvGrpSpPr/>
          <p:nvPr userDrawn="1"/>
        </p:nvGrpSpPr>
        <p:grpSpPr>
          <a:xfrm>
            <a:off x="0" y="5825553"/>
            <a:ext cx="12192000" cy="786384"/>
            <a:chOff x="0" y="5825553"/>
            <a:chExt cx="12192000" cy="786384"/>
          </a:xfrm>
        </p:grpSpPr>
        <p:sp>
          <p:nvSpPr>
            <p:cNvPr id="11" name="Rectangle 10">
              <a:extLst>
                <a:ext uri="{FF2B5EF4-FFF2-40B4-BE49-F238E27FC236}">
                  <a16:creationId xmlns:a16="http://schemas.microsoft.com/office/drawing/2014/main" id="{0CC1CE82-5E8A-A351-4C5C-F9B747324FFA}"/>
                </a:ext>
              </a:extLst>
            </p:cNvPr>
            <p:cNvSpPr/>
            <p:nvPr userDrawn="1"/>
          </p:nvSpPr>
          <p:spPr>
            <a:xfrm>
              <a:off x="0" y="5825553"/>
              <a:ext cx="12192000" cy="78638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2" name="Image 11" descr="Une image contenant texte, Police, Graphique, graphisme&#10;&#10;Description générée automatiquement">
              <a:extLst>
                <a:ext uri="{FF2B5EF4-FFF2-40B4-BE49-F238E27FC236}">
                  <a16:creationId xmlns:a16="http://schemas.microsoft.com/office/drawing/2014/main" id="{59CF3CD7-7E97-F5AF-6708-96705E5E379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82600" y="6025438"/>
              <a:ext cx="1830832" cy="383465"/>
            </a:xfrm>
            <a:prstGeom prst="rect">
              <a:avLst/>
            </a:prstGeom>
          </p:spPr>
        </p:pic>
      </p:grpSp>
    </p:spTree>
    <p:extLst>
      <p:ext uri="{BB962C8B-B14F-4D97-AF65-F5344CB8AC3E}">
        <p14:creationId xmlns:p14="http://schemas.microsoft.com/office/powerpoint/2010/main" val="4253035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RE_fond_vert">
    <p:bg>
      <p:bgPr>
        <a:solidFill>
          <a:srgbClr val="AACE47"/>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2600" y="246064"/>
            <a:ext cx="10363200" cy="1373187"/>
          </a:xfrm>
        </p:spPr>
        <p:txBody>
          <a:bodyPr lIns="0" rIns="0" anchor="ctr">
            <a:normAutofit/>
          </a:bodyPr>
          <a:lstStyle>
            <a:lvl1pPr algn="l">
              <a:defRPr sz="3800">
                <a:solidFill>
                  <a:schemeClr val="bg1"/>
                </a:solidFill>
              </a:defRPr>
            </a:lvl1pPr>
          </a:lstStyle>
          <a:p>
            <a:r>
              <a:rPr lang="fr-FR" dirty="0"/>
              <a:t>MODIFIEZ LE STYLE DU TITRE </a:t>
            </a:r>
            <a:endParaRPr lang="en-US" dirty="0"/>
          </a:p>
        </p:txBody>
      </p:sp>
      <p:sp>
        <p:nvSpPr>
          <p:cNvPr id="3" name="Subtitle 2"/>
          <p:cNvSpPr>
            <a:spLocks noGrp="1"/>
          </p:cNvSpPr>
          <p:nvPr>
            <p:ph type="subTitle" idx="1"/>
          </p:nvPr>
        </p:nvSpPr>
        <p:spPr>
          <a:xfrm>
            <a:off x="482600" y="1935163"/>
            <a:ext cx="9144000" cy="1655762"/>
          </a:xfrm>
        </p:spPr>
        <p:txBody>
          <a:bodyPr lIns="0" rIns="0">
            <a:normAutofit/>
          </a:bodyPr>
          <a:lstStyle>
            <a:lvl1pPr marL="0" indent="0" algn="l">
              <a:buNone/>
              <a:defRPr sz="2000">
                <a:solidFill>
                  <a:schemeClr val="bg1"/>
                </a:solidFill>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en-US" dirty="0"/>
          </a:p>
        </p:txBody>
      </p:sp>
      <p:grpSp>
        <p:nvGrpSpPr>
          <p:cNvPr id="10" name="Groupe 9">
            <a:extLst>
              <a:ext uri="{FF2B5EF4-FFF2-40B4-BE49-F238E27FC236}">
                <a16:creationId xmlns:a16="http://schemas.microsoft.com/office/drawing/2014/main" id="{C315E3FB-7A36-A83B-0407-A94F1FD6A03A}"/>
              </a:ext>
            </a:extLst>
          </p:cNvPr>
          <p:cNvGrpSpPr/>
          <p:nvPr userDrawn="1"/>
        </p:nvGrpSpPr>
        <p:grpSpPr>
          <a:xfrm>
            <a:off x="0" y="5825553"/>
            <a:ext cx="12192000" cy="786384"/>
            <a:chOff x="0" y="5825553"/>
            <a:chExt cx="12192000" cy="786384"/>
          </a:xfrm>
        </p:grpSpPr>
        <p:sp>
          <p:nvSpPr>
            <p:cNvPr id="11" name="Rectangle 10">
              <a:extLst>
                <a:ext uri="{FF2B5EF4-FFF2-40B4-BE49-F238E27FC236}">
                  <a16:creationId xmlns:a16="http://schemas.microsoft.com/office/drawing/2014/main" id="{DE2B927E-4E45-A4D9-F249-25F20573B7A6}"/>
                </a:ext>
              </a:extLst>
            </p:cNvPr>
            <p:cNvSpPr/>
            <p:nvPr userDrawn="1"/>
          </p:nvSpPr>
          <p:spPr>
            <a:xfrm>
              <a:off x="0" y="5825553"/>
              <a:ext cx="12192000" cy="78638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2" name="Image 11" descr="Une image contenant texte, Police, Graphique, graphisme&#10;&#10;Description générée automatiquement">
              <a:extLst>
                <a:ext uri="{FF2B5EF4-FFF2-40B4-BE49-F238E27FC236}">
                  <a16:creationId xmlns:a16="http://schemas.microsoft.com/office/drawing/2014/main" id="{396C743D-316C-3A2E-0C55-F0FD2FFCC14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82600" y="6025438"/>
              <a:ext cx="1830832" cy="383465"/>
            </a:xfrm>
            <a:prstGeom prst="rect">
              <a:avLst/>
            </a:prstGeom>
          </p:spPr>
        </p:pic>
      </p:grpSp>
    </p:spTree>
    <p:extLst>
      <p:ext uri="{BB962C8B-B14F-4D97-AF65-F5344CB8AC3E}">
        <p14:creationId xmlns:p14="http://schemas.microsoft.com/office/powerpoint/2010/main" val="2801230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_1_vert">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82600" y="1935163"/>
            <a:ext cx="9144000" cy="1655762"/>
          </a:xfrm>
        </p:spPr>
        <p:txBody>
          <a:bodyPr lIns="0" rIns="0">
            <a:normAutofit/>
          </a:bodyPr>
          <a:lstStyle>
            <a:lvl1pPr marL="0" indent="0" algn="l">
              <a:buNone/>
              <a:defRPr sz="3200">
                <a:solidFill>
                  <a:schemeClr val="tx1"/>
                </a:solidFill>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en-US" dirty="0"/>
          </a:p>
        </p:txBody>
      </p:sp>
      <p:pic>
        <p:nvPicPr>
          <p:cNvPr id="11" name="Image 10">
            <a:extLst>
              <a:ext uri="{FF2B5EF4-FFF2-40B4-BE49-F238E27FC236}">
                <a16:creationId xmlns:a16="http://schemas.microsoft.com/office/drawing/2014/main" id="{75B19163-8E60-4E25-F6A8-2265D1C1166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35471" y="1528415"/>
            <a:ext cx="785292" cy="45719"/>
          </a:xfrm>
          <a:prstGeom prst="rect">
            <a:avLst/>
          </a:prstGeom>
        </p:spPr>
      </p:pic>
      <p:sp>
        <p:nvSpPr>
          <p:cNvPr id="7" name="Espace réservé du texte 6">
            <a:extLst>
              <a:ext uri="{FF2B5EF4-FFF2-40B4-BE49-F238E27FC236}">
                <a16:creationId xmlns:a16="http://schemas.microsoft.com/office/drawing/2014/main" id="{C8566BFC-E513-3D0E-D296-78EA1AEFF41E}"/>
              </a:ext>
            </a:extLst>
          </p:cNvPr>
          <p:cNvSpPr>
            <a:spLocks noGrp="1"/>
          </p:cNvSpPr>
          <p:nvPr>
            <p:ph type="body" sz="quarter" idx="10" hasCustomPrompt="1"/>
          </p:nvPr>
        </p:nvSpPr>
        <p:spPr>
          <a:xfrm>
            <a:off x="535471" y="284356"/>
            <a:ext cx="1249363" cy="1227137"/>
          </a:xfrm>
        </p:spPr>
        <p:txBody>
          <a:bodyPr>
            <a:noAutofit/>
          </a:bodyPr>
          <a:lstStyle>
            <a:lvl1pPr marL="0" indent="0">
              <a:buNone/>
              <a:defRPr sz="8000" b="0">
                <a:latin typeface="Trebuchet MS" panose="020B0603020202020204" pitchFamily="34" charset="0"/>
              </a:defRPr>
            </a:lvl1pPr>
          </a:lstStyle>
          <a:p>
            <a:pPr lvl="0"/>
            <a:r>
              <a:rPr lang="fr-FR" dirty="0"/>
              <a:t>1</a:t>
            </a:r>
          </a:p>
        </p:txBody>
      </p:sp>
      <p:grpSp>
        <p:nvGrpSpPr>
          <p:cNvPr id="8" name="Groupe 7">
            <a:extLst>
              <a:ext uri="{FF2B5EF4-FFF2-40B4-BE49-F238E27FC236}">
                <a16:creationId xmlns:a16="http://schemas.microsoft.com/office/drawing/2014/main" id="{9B898EE1-2A89-28F3-ED47-2ACDC7B2B90A}"/>
              </a:ext>
            </a:extLst>
          </p:cNvPr>
          <p:cNvGrpSpPr/>
          <p:nvPr userDrawn="1"/>
        </p:nvGrpSpPr>
        <p:grpSpPr>
          <a:xfrm>
            <a:off x="0" y="5825553"/>
            <a:ext cx="12192000" cy="786384"/>
            <a:chOff x="0" y="5825553"/>
            <a:chExt cx="12192000" cy="786384"/>
          </a:xfrm>
        </p:grpSpPr>
        <p:sp>
          <p:nvSpPr>
            <p:cNvPr id="10" name="Rectangle 9">
              <a:extLst>
                <a:ext uri="{FF2B5EF4-FFF2-40B4-BE49-F238E27FC236}">
                  <a16:creationId xmlns:a16="http://schemas.microsoft.com/office/drawing/2014/main" id="{526379D0-249E-1EB2-1A18-63F63C34525B}"/>
                </a:ext>
              </a:extLst>
            </p:cNvPr>
            <p:cNvSpPr/>
            <p:nvPr userDrawn="1"/>
          </p:nvSpPr>
          <p:spPr>
            <a:xfrm>
              <a:off x="0" y="5825553"/>
              <a:ext cx="12192000" cy="78638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5" name="Image 14" descr="Une image contenant texte, Police, Graphique, graphisme&#10;&#10;Description générée automatiquement">
              <a:extLst>
                <a:ext uri="{FF2B5EF4-FFF2-40B4-BE49-F238E27FC236}">
                  <a16:creationId xmlns:a16="http://schemas.microsoft.com/office/drawing/2014/main" id="{B2E71311-15C8-BFDF-D990-E2B98FFBC21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82600" y="6025438"/>
              <a:ext cx="1830832" cy="383465"/>
            </a:xfrm>
            <a:prstGeom prst="rect">
              <a:avLst/>
            </a:prstGeom>
          </p:spPr>
        </p:pic>
      </p:grpSp>
    </p:spTree>
    <p:extLst>
      <p:ext uri="{BB962C8B-B14F-4D97-AF65-F5344CB8AC3E}">
        <p14:creationId xmlns:p14="http://schemas.microsoft.com/office/powerpoint/2010/main" val="135103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_1_bleu">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82600" y="1935163"/>
            <a:ext cx="9144000" cy="1655762"/>
          </a:xfrm>
        </p:spPr>
        <p:txBody>
          <a:bodyPr lIns="0" rIns="0">
            <a:normAutofit/>
          </a:bodyPr>
          <a:lstStyle>
            <a:lvl1pPr marL="0" indent="0" algn="l">
              <a:buNone/>
              <a:defRPr sz="3200">
                <a:solidFill>
                  <a:schemeClr val="tx1"/>
                </a:solidFill>
                <a:latin typeface="Trebuchet MS" panose="020B06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en-US" dirty="0"/>
          </a:p>
        </p:txBody>
      </p:sp>
      <p:pic>
        <p:nvPicPr>
          <p:cNvPr id="4" name="Image 3">
            <a:extLst>
              <a:ext uri="{FF2B5EF4-FFF2-40B4-BE49-F238E27FC236}">
                <a16:creationId xmlns:a16="http://schemas.microsoft.com/office/drawing/2014/main" id="{FBEBBAE6-D7CC-7286-135D-0B35F3ABB56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00534" y="1438298"/>
            <a:ext cx="455164" cy="62505"/>
          </a:xfrm>
          <a:prstGeom prst="rect">
            <a:avLst/>
          </a:prstGeom>
        </p:spPr>
      </p:pic>
      <p:sp>
        <p:nvSpPr>
          <p:cNvPr id="7" name="Espace réservé du texte 6">
            <a:extLst>
              <a:ext uri="{FF2B5EF4-FFF2-40B4-BE49-F238E27FC236}">
                <a16:creationId xmlns:a16="http://schemas.microsoft.com/office/drawing/2014/main" id="{951EE796-B03A-A883-4BC0-F0EB3B1FB21B}"/>
              </a:ext>
            </a:extLst>
          </p:cNvPr>
          <p:cNvSpPr>
            <a:spLocks noGrp="1"/>
          </p:cNvSpPr>
          <p:nvPr>
            <p:ph type="body" sz="quarter" idx="10" hasCustomPrompt="1"/>
          </p:nvPr>
        </p:nvSpPr>
        <p:spPr>
          <a:xfrm>
            <a:off x="535471" y="284356"/>
            <a:ext cx="1249363" cy="1227137"/>
          </a:xfrm>
        </p:spPr>
        <p:txBody>
          <a:bodyPr>
            <a:noAutofit/>
          </a:bodyPr>
          <a:lstStyle>
            <a:lvl1pPr marL="0" indent="0">
              <a:buNone/>
              <a:defRPr sz="8000" b="0">
                <a:latin typeface="Trebuchet MS" panose="020B0603020202020204" pitchFamily="34" charset="0"/>
              </a:defRPr>
            </a:lvl1pPr>
          </a:lstStyle>
          <a:p>
            <a:pPr lvl="0"/>
            <a:r>
              <a:rPr lang="fr-FR" dirty="0"/>
              <a:t>1</a:t>
            </a:r>
          </a:p>
        </p:txBody>
      </p:sp>
      <p:grpSp>
        <p:nvGrpSpPr>
          <p:cNvPr id="8" name="Groupe 7">
            <a:extLst>
              <a:ext uri="{FF2B5EF4-FFF2-40B4-BE49-F238E27FC236}">
                <a16:creationId xmlns:a16="http://schemas.microsoft.com/office/drawing/2014/main" id="{579E9AE2-EAFD-7B59-1E50-A85C6E777BF3}"/>
              </a:ext>
            </a:extLst>
          </p:cNvPr>
          <p:cNvGrpSpPr/>
          <p:nvPr userDrawn="1"/>
        </p:nvGrpSpPr>
        <p:grpSpPr>
          <a:xfrm>
            <a:off x="0" y="5825553"/>
            <a:ext cx="12192000" cy="786384"/>
            <a:chOff x="0" y="5825553"/>
            <a:chExt cx="12192000" cy="786384"/>
          </a:xfrm>
        </p:grpSpPr>
        <p:sp>
          <p:nvSpPr>
            <p:cNvPr id="10" name="Rectangle 9">
              <a:extLst>
                <a:ext uri="{FF2B5EF4-FFF2-40B4-BE49-F238E27FC236}">
                  <a16:creationId xmlns:a16="http://schemas.microsoft.com/office/drawing/2014/main" id="{1CE43BAC-D09B-37E4-A4D9-7439FFEA47D2}"/>
                </a:ext>
              </a:extLst>
            </p:cNvPr>
            <p:cNvSpPr/>
            <p:nvPr userDrawn="1"/>
          </p:nvSpPr>
          <p:spPr>
            <a:xfrm>
              <a:off x="0" y="5825553"/>
              <a:ext cx="12192000" cy="78638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11" name="Image 10" descr="Une image contenant texte, Police, Graphique, graphisme&#10;&#10;Description générée automatiquement">
              <a:extLst>
                <a:ext uri="{FF2B5EF4-FFF2-40B4-BE49-F238E27FC236}">
                  <a16:creationId xmlns:a16="http://schemas.microsoft.com/office/drawing/2014/main" id="{B0082163-D78A-B36C-B95F-2EE5B1E13F7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82600" y="6025438"/>
              <a:ext cx="1830832" cy="383465"/>
            </a:xfrm>
            <a:prstGeom prst="rect">
              <a:avLst/>
            </a:prstGeom>
          </p:spPr>
        </p:pic>
      </p:grpSp>
    </p:spTree>
    <p:extLst>
      <p:ext uri="{BB962C8B-B14F-4D97-AF65-F5344CB8AC3E}">
        <p14:creationId xmlns:p14="http://schemas.microsoft.com/office/powerpoint/2010/main" val="2654070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ERIEUR_1colonne_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47700" y="341316"/>
            <a:ext cx="10845800" cy="901699"/>
          </a:xfrm>
        </p:spPr>
        <p:txBody>
          <a:bodyPr lIns="0">
            <a:normAutofit/>
          </a:bodyPr>
          <a:lstStyle>
            <a:lvl1pPr>
              <a:lnSpc>
                <a:spcPct val="100000"/>
              </a:lnSpc>
              <a:defRPr sz="2800" b="1">
                <a:solidFill>
                  <a:srgbClr val="1591A0"/>
                </a:solidFill>
                <a:latin typeface="Trebuchet MS" panose="020B0603020202020204" pitchFamily="34" charset="0"/>
              </a:defRPr>
            </a:lvl1pPr>
          </a:lstStyle>
          <a:p>
            <a:r>
              <a:rPr lang="fr-FR" dirty="0"/>
              <a:t>MODIFIEZ LE STYLE DU TITRE</a:t>
            </a:r>
            <a:endParaRPr lang="en-US" dirty="0"/>
          </a:p>
        </p:txBody>
      </p:sp>
      <p:sp>
        <p:nvSpPr>
          <p:cNvPr id="3" name="Content Placeholder 2"/>
          <p:cNvSpPr>
            <a:spLocks noGrp="1"/>
          </p:cNvSpPr>
          <p:nvPr>
            <p:ph idx="1" hasCustomPrompt="1"/>
          </p:nvPr>
        </p:nvSpPr>
        <p:spPr>
          <a:xfrm>
            <a:off x="647700" y="1416050"/>
            <a:ext cx="10845800" cy="4394200"/>
          </a:xfrm>
        </p:spPr>
        <p:txBody>
          <a:bodyPr lIns="0"/>
          <a:lstStyle>
            <a:lvl1pPr marL="0" indent="0">
              <a:buFontTx/>
              <a:buNone/>
              <a:defRPr sz="2000">
                <a:latin typeface="Trebuchet MS" panose="020B0603020202020204" pitchFamily="34" charset="0"/>
              </a:defRPr>
            </a:lvl1pPr>
            <a:lvl2pPr marL="800100" indent="-342900">
              <a:buClr>
                <a:srgbClr val="AACE47"/>
              </a:buClr>
              <a:buFont typeface="Arial" panose="020B0604020202020204" pitchFamily="34" charset="0"/>
              <a:buChar char="•"/>
              <a:defRPr sz="1600">
                <a:latin typeface="Trebuchet MS" panose="020B0603020202020204" pitchFamily="34" charset="0"/>
              </a:defRPr>
            </a:lvl2pPr>
            <a:lvl3pPr marL="914400" indent="0">
              <a:buFontTx/>
              <a:buNone/>
              <a:defRPr sz="1600">
                <a:solidFill>
                  <a:srgbClr val="1591A0"/>
                </a:solidFill>
                <a:latin typeface="Trebuchet MS" panose="020B0603020202020204" pitchFamily="34" charset="0"/>
              </a:defRPr>
            </a:lvl3pPr>
            <a:lvl4pPr marL="1371600" indent="0">
              <a:buFontTx/>
              <a:buNone/>
              <a:defRPr sz="1400">
                <a:solidFill>
                  <a:schemeClr val="tx1"/>
                </a:solidFill>
                <a:latin typeface="Trebuchet MS" panose="020B0603020202020204" pitchFamily="34" charset="0"/>
              </a:defRPr>
            </a:lvl4pPr>
            <a:lvl5pPr marL="1828800" indent="0">
              <a:buFontTx/>
              <a:buNone/>
              <a:defRPr sz="1200" i="1">
                <a:latin typeface="Trebuchet MS" panose="020B0603020202020204" pitchFamily="34" charset="0"/>
              </a:defRPr>
            </a:lvl5pPr>
          </a:lstStyle>
          <a:p>
            <a:pPr lvl="0"/>
            <a:r>
              <a:rPr lang="fr-FR" dirty="0"/>
              <a:t>Modifiez les styles du texte du masque	</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12" name="Slide Number Placeholder 5"/>
          <p:cNvSpPr>
            <a:spLocks noGrp="1"/>
          </p:cNvSpPr>
          <p:nvPr>
            <p:ph type="sldNum" sz="quarter" idx="12"/>
          </p:nvPr>
        </p:nvSpPr>
        <p:spPr>
          <a:xfrm>
            <a:off x="647700" y="6196015"/>
            <a:ext cx="635000" cy="365125"/>
          </a:xfrm>
        </p:spPr>
        <p:txBody>
          <a:bodyPr/>
          <a:lstStyle>
            <a:lvl1pPr>
              <a:defRPr sz="1000">
                <a:solidFill>
                  <a:schemeClr val="tx1"/>
                </a:solidFill>
                <a:latin typeface="Trebuchet MS" panose="020B0603020202020204" pitchFamily="34" charset="0"/>
              </a:defRPr>
            </a:lvl1pPr>
          </a:lstStyle>
          <a:p>
            <a:fld id="{3F10A485-8AEF-4C4D-BBC9-D207B78407A9}" type="slidenum">
              <a:rPr lang="fr-FR" smtClean="0"/>
              <a:pPr/>
              <a:t>‹N°›</a:t>
            </a:fld>
            <a:endParaRPr lang="fr-FR" dirty="0"/>
          </a:p>
        </p:txBody>
      </p:sp>
      <p:sp>
        <p:nvSpPr>
          <p:cNvPr id="13" name="Footer Placeholder 4"/>
          <p:cNvSpPr>
            <a:spLocks noGrp="1"/>
          </p:cNvSpPr>
          <p:nvPr>
            <p:ph type="ftr" sz="quarter" idx="11"/>
          </p:nvPr>
        </p:nvSpPr>
        <p:spPr>
          <a:xfrm>
            <a:off x="1778000" y="6196015"/>
            <a:ext cx="6375400" cy="365125"/>
          </a:xfrm>
        </p:spPr>
        <p:txBody>
          <a:bodyPr/>
          <a:lstStyle>
            <a:lvl1pPr algn="l">
              <a:defRPr cap="all" baseline="0">
                <a:solidFill>
                  <a:schemeClr val="tx1"/>
                </a:solidFill>
                <a:latin typeface="Trebuchet MS" panose="020B0603020202020204" pitchFamily="34" charset="0"/>
              </a:defRPr>
            </a:lvl1pPr>
          </a:lstStyle>
          <a:p>
            <a:r>
              <a:rPr lang="fr-FR" dirty="0"/>
              <a:t>Commission Finances Economie RH - 17 février 2026</a:t>
            </a:r>
          </a:p>
        </p:txBody>
      </p:sp>
      <p:sp>
        <p:nvSpPr>
          <p:cNvPr id="8" name="Rectangle : coins arrondis 7">
            <a:extLst>
              <a:ext uri="{FF2B5EF4-FFF2-40B4-BE49-F238E27FC236}">
                <a16:creationId xmlns:a16="http://schemas.microsoft.com/office/drawing/2014/main" id="{E7576BA6-7457-59B8-8B27-EFAE4D65E38C}"/>
              </a:ext>
            </a:extLst>
          </p:cNvPr>
          <p:cNvSpPr/>
          <p:nvPr userDrawn="1"/>
        </p:nvSpPr>
        <p:spPr>
          <a:xfrm flipV="1">
            <a:off x="647700" y="5983287"/>
            <a:ext cx="10845800" cy="45719"/>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10" name="Rectangle 9">
            <a:extLst>
              <a:ext uri="{FF2B5EF4-FFF2-40B4-BE49-F238E27FC236}">
                <a16:creationId xmlns:a16="http://schemas.microsoft.com/office/drawing/2014/main" id="{1FD74C02-1CE8-3484-F58F-BF593E80EAB8}"/>
              </a:ext>
            </a:extLst>
          </p:cNvPr>
          <p:cNvSpPr/>
          <p:nvPr userDrawn="1"/>
        </p:nvSpPr>
        <p:spPr>
          <a:xfrm>
            <a:off x="11821611" y="0"/>
            <a:ext cx="370389" cy="6858000"/>
          </a:xfrm>
          <a:prstGeom prst="rect">
            <a:avLst/>
          </a:prstGeom>
          <a:solidFill>
            <a:srgbClr val="AACE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988530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ERIEUR_2colonnes_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47700" y="341316"/>
            <a:ext cx="10845800" cy="901699"/>
          </a:xfrm>
        </p:spPr>
        <p:txBody>
          <a:bodyPr lIns="0">
            <a:normAutofit/>
          </a:bodyPr>
          <a:lstStyle>
            <a:lvl1pPr>
              <a:lnSpc>
                <a:spcPct val="100000"/>
              </a:lnSpc>
              <a:defRPr sz="2800" b="1">
                <a:solidFill>
                  <a:srgbClr val="1591A0"/>
                </a:solidFill>
                <a:latin typeface="Trebuchet MS" panose="020B0603020202020204" pitchFamily="34" charset="0"/>
              </a:defRPr>
            </a:lvl1pPr>
          </a:lstStyle>
          <a:p>
            <a:r>
              <a:rPr lang="fr-FR" dirty="0"/>
              <a:t>MODIFIEZ LE STYLE DU TITRE</a:t>
            </a:r>
            <a:endParaRPr lang="en-US" dirty="0"/>
          </a:p>
        </p:txBody>
      </p:sp>
      <p:sp>
        <p:nvSpPr>
          <p:cNvPr id="3" name="Content Placeholder 2"/>
          <p:cNvSpPr>
            <a:spLocks noGrp="1"/>
          </p:cNvSpPr>
          <p:nvPr>
            <p:ph idx="1" hasCustomPrompt="1"/>
          </p:nvPr>
        </p:nvSpPr>
        <p:spPr>
          <a:xfrm>
            <a:off x="647701" y="2190750"/>
            <a:ext cx="5194300" cy="3619500"/>
          </a:xfrm>
        </p:spPr>
        <p:txBody>
          <a:bodyPr lIns="0"/>
          <a:lstStyle>
            <a:lvl1pPr marL="0" indent="0">
              <a:buFontTx/>
              <a:buNone/>
              <a:defRPr sz="1700">
                <a:latin typeface="Trebuchet MS" panose="020B0603020202020204" pitchFamily="34" charset="0"/>
              </a:defRPr>
            </a:lvl1pPr>
            <a:lvl2pPr marL="800100" indent="-342900">
              <a:buClr>
                <a:srgbClr val="AACE47"/>
              </a:buClr>
              <a:buFont typeface="Arial" panose="020B0604020202020204" pitchFamily="34" charset="0"/>
              <a:buChar char="•"/>
              <a:defRPr sz="1400">
                <a:latin typeface="Trebuchet MS" panose="020B0603020202020204" pitchFamily="34" charset="0"/>
              </a:defRPr>
            </a:lvl2pPr>
            <a:lvl3pPr marL="914400" indent="0">
              <a:buFontTx/>
              <a:buNone/>
              <a:defRPr sz="1400">
                <a:solidFill>
                  <a:srgbClr val="1591A0"/>
                </a:solidFill>
                <a:latin typeface="Trebuchet MS" panose="020B0603020202020204" pitchFamily="34" charset="0"/>
              </a:defRPr>
            </a:lvl3pPr>
            <a:lvl4pPr marL="1371600" indent="0">
              <a:buFontTx/>
              <a:buNone/>
              <a:defRPr sz="1200">
                <a:solidFill>
                  <a:schemeClr val="tx1"/>
                </a:solidFill>
                <a:latin typeface="Trebuchet MS" panose="020B0603020202020204" pitchFamily="34" charset="0"/>
              </a:defRPr>
            </a:lvl4pPr>
            <a:lvl5pPr marL="1828800" indent="0">
              <a:buFontTx/>
              <a:buNone/>
              <a:defRPr sz="1100" i="1">
                <a:latin typeface="Trebuchet MS" panose="020B0603020202020204" pitchFamily="34" charset="0"/>
              </a:defRPr>
            </a:lvl5pPr>
          </a:lstStyle>
          <a:p>
            <a:pPr lvl="0"/>
            <a:r>
              <a:rPr lang="fr-FR" dirty="0"/>
              <a:t>Modifiez les styles du texte du masque	</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7" name="Content Placeholder 2"/>
          <p:cNvSpPr>
            <a:spLocks noGrp="1"/>
          </p:cNvSpPr>
          <p:nvPr>
            <p:ph idx="13" hasCustomPrompt="1"/>
          </p:nvPr>
        </p:nvSpPr>
        <p:spPr>
          <a:xfrm>
            <a:off x="6362701" y="2190750"/>
            <a:ext cx="5181600" cy="3619500"/>
          </a:xfrm>
        </p:spPr>
        <p:txBody>
          <a:bodyPr lIns="0"/>
          <a:lstStyle>
            <a:lvl1pPr marL="0" indent="0">
              <a:buFontTx/>
              <a:buNone/>
              <a:defRPr sz="1700">
                <a:latin typeface="Trebuchet MS" panose="020B0603020202020204" pitchFamily="34" charset="0"/>
              </a:defRPr>
            </a:lvl1pPr>
            <a:lvl2pPr marL="800100" indent="-342900">
              <a:buClr>
                <a:srgbClr val="AACE47"/>
              </a:buClr>
              <a:buFont typeface="Arial" panose="020B0604020202020204" pitchFamily="34" charset="0"/>
              <a:buChar char="•"/>
              <a:defRPr sz="1400">
                <a:latin typeface="Trebuchet MS" panose="020B0603020202020204" pitchFamily="34" charset="0"/>
              </a:defRPr>
            </a:lvl2pPr>
            <a:lvl3pPr marL="914400" indent="0">
              <a:buFontTx/>
              <a:buNone/>
              <a:defRPr sz="1400">
                <a:solidFill>
                  <a:srgbClr val="1591A0"/>
                </a:solidFill>
                <a:latin typeface="Trebuchet MS" panose="020B0603020202020204" pitchFamily="34" charset="0"/>
              </a:defRPr>
            </a:lvl3pPr>
            <a:lvl4pPr marL="1371600" indent="0">
              <a:buFontTx/>
              <a:buNone/>
              <a:defRPr sz="1200">
                <a:solidFill>
                  <a:schemeClr val="tx1"/>
                </a:solidFill>
                <a:latin typeface="Trebuchet MS" panose="020B0603020202020204" pitchFamily="34" charset="0"/>
              </a:defRPr>
            </a:lvl4pPr>
            <a:lvl5pPr marL="1828800" indent="0">
              <a:buFontTx/>
              <a:buNone/>
              <a:defRPr sz="1100" i="1">
                <a:latin typeface="Trebuchet MS" panose="020B0603020202020204" pitchFamily="34" charset="0"/>
              </a:defRPr>
            </a:lvl5pPr>
          </a:lstStyle>
          <a:p>
            <a:pPr lvl="0"/>
            <a:r>
              <a:rPr lang="fr-FR" dirty="0"/>
              <a:t>Modifiez les styles du texte du masque	</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647700" y="6196015"/>
            <a:ext cx="635000" cy="365125"/>
          </a:xfrm>
        </p:spPr>
        <p:txBody>
          <a:bodyPr/>
          <a:lstStyle>
            <a:lvl1pPr>
              <a:defRPr sz="1000">
                <a:solidFill>
                  <a:schemeClr val="tx1"/>
                </a:solidFill>
                <a:latin typeface="Trebuchet MS" panose="020B0603020202020204" pitchFamily="34" charset="0"/>
              </a:defRPr>
            </a:lvl1pPr>
          </a:lstStyle>
          <a:p>
            <a:fld id="{3F10A485-8AEF-4C4D-BBC9-D207B78407A9}" type="slidenum">
              <a:rPr lang="fr-FR" smtClean="0"/>
              <a:pPr/>
              <a:t>‹N°›</a:t>
            </a:fld>
            <a:endParaRPr lang="fr-FR" dirty="0"/>
          </a:p>
        </p:txBody>
      </p:sp>
      <p:sp>
        <p:nvSpPr>
          <p:cNvPr id="5" name="Footer Placeholder 4"/>
          <p:cNvSpPr>
            <a:spLocks noGrp="1"/>
          </p:cNvSpPr>
          <p:nvPr>
            <p:ph type="ftr" sz="quarter" idx="11"/>
          </p:nvPr>
        </p:nvSpPr>
        <p:spPr>
          <a:xfrm>
            <a:off x="1778000" y="6196015"/>
            <a:ext cx="6375400" cy="365125"/>
          </a:xfrm>
        </p:spPr>
        <p:txBody>
          <a:bodyPr/>
          <a:lstStyle>
            <a:lvl1pPr algn="l">
              <a:defRPr cap="all" baseline="0">
                <a:solidFill>
                  <a:schemeClr val="tx1"/>
                </a:solidFill>
                <a:latin typeface="Trebuchet MS" panose="020B0603020202020204" pitchFamily="34" charset="0"/>
              </a:defRPr>
            </a:lvl1pPr>
          </a:lstStyle>
          <a:p>
            <a:r>
              <a:rPr lang="fr-FR" dirty="0"/>
              <a:t>Commission Finances Economie RH - 17 février 2026</a:t>
            </a:r>
          </a:p>
        </p:txBody>
      </p:sp>
      <p:sp>
        <p:nvSpPr>
          <p:cNvPr id="8" name="Rectangle : coins arrondis 7">
            <a:extLst>
              <a:ext uri="{FF2B5EF4-FFF2-40B4-BE49-F238E27FC236}">
                <a16:creationId xmlns:a16="http://schemas.microsoft.com/office/drawing/2014/main" id="{06C5B0F1-8E10-F755-DB6E-E06D05F7CE26}"/>
              </a:ext>
            </a:extLst>
          </p:cNvPr>
          <p:cNvSpPr/>
          <p:nvPr userDrawn="1"/>
        </p:nvSpPr>
        <p:spPr>
          <a:xfrm flipV="1">
            <a:off x="647700" y="5983287"/>
            <a:ext cx="10845800" cy="45719"/>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9" name="Rectangle 8">
            <a:extLst>
              <a:ext uri="{FF2B5EF4-FFF2-40B4-BE49-F238E27FC236}">
                <a16:creationId xmlns:a16="http://schemas.microsoft.com/office/drawing/2014/main" id="{86800D2F-7BAD-8524-9514-C6005A84F3D4}"/>
              </a:ext>
            </a:extLst>
          </p:cNvPr>
          <p:cNvSpPr/>
          <p:nvPr userDrawn="1"/>
        </p:nvSpPr>
        <p:spPr>
          <a:xfrm>
            <a:off x="11821611" y="0"/>
            <a:ext cx="370389" cy="6858000"/>
          </a:xfrm>
          <a:prstGeom prst="rect">
            <a:avLst/>
          </a:prstGeom>
          <a:solidFill>
            <a:srgbClr val="AACE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extLst>
      <p:ext uri="{BB962C8B-B14F-4D97-AF65-F5344CB8AC3E}">
        <p14:creationId xmlns:p14="http://schemas.microsoft.com/office/powerpoint/2010/main" val="2025800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E_simp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1542E5-EEDE-B6C8-867B-F96563225A33}"/>
              </a:ext>
            </a:extLst>
          </p:cNvPr>
          <p:cNvSpPr>
            <a:spLocks noGrp="1"/>
          </p:cNvSpPr>
          <p:nvPr>
            <p:ph type="title" hasCustomPrompt="1"/>
          </p:nvPr>
        </p:nvSpPr>
        <p:spPr/>
        <p:txBody>
          <a:bodyPr/>
          <a:lstStyle>
            <a:lvl1pPr algn="ctr">
              <a:defRPr b="1">
                <a:latin typeface="Trebuchet MS" panose="020B0603020202020204" pitchFamily="34" charset="0"/>
              </a:defRPr>
            </a:lvl1pPr>
          </a:lstStyle>
          <a:p>
            <a:r>
              <a:rPr lang="fr-FR" dirty="0"/>
              <a:t>MODIFIEZ LE STYLE DU TITRE</a:t>
            </a:r>
          </a:p>
        </p:txBody>
      </p:sp>
      <p:sp>
        <p:nvSpPr>
          <p:cNvPr id="3" name="Espace réservé de la date 2">
            <a:extLst>
              <a:ext uri="{FF2B5EF4-FFF2-40B4-BE49-F238E27FC236}">
                <a16:creationId xmlns:a16="http://schemas.microsoft.com/office/drawing/2014/main" id="{DCCC1545-CDEB-0901-4C27-8544FC04E665}"/>
              </a:ext>
            </a:extLst>
          </p:cNvPr>
          <p:cNvSpPr>
            <a:spLocks noGrp="1"/>
          </p:cNvSpPr>
          <p:nvPr>
            <p:ph type="dt" sz="half" idx="10"/>
          </p:nvPr>
        </p:nvSpPr>
        <p:spPr/>
        <p:txBody>
          <a:bodyPr/>
          <a:lstStyle/>
          <a:p>
            <a:endParaRPr lang="fr-FR" dirty="0"/>
          </a:p>
        </p:txBody>
      </p:sp>
      <p:sp>
        <p:nvSpPr>
          <p:cNvPr id="4" name="Espace réservé du pied de page 3">
            <a:extLst>
              <a:ext uri="{FF2B5EF4-FFF2-40B4-BE49-F238E27FC236}">
                <a16:creationId xmlns:a16="http://schemas.microsoft.com/office/drawing/2014/main" id="{3109602A-ED50-82E0-0118-77BB0BB98B6F}"/>
              </a:ext>
            </a:extLst>
          </p:cNvPr>
          <p:cNvSpPr>
            <a:spLocks noGrp="1"/>
          </p:cNvSpPr>
          <p:nvPr>
            <p:ph type="ftr" sz="quarter" idx="11"/>
          </p:nvPr>
        </p:nvSpPr>
        <p:spPr/>
        <p:txBody>
          <a:bodyPr/>
          <a:lstStyle/>
          <a:p>
            <a:r>
              <a:rPr lang="fr-FR" dirty="0"/>
              <a:t>Commission Finances Economie RH - 17 février 2026</a:t>
            </a:r>
          </a:p>
        </p:txBody>
      </p:sp>
      <p:sp>
        <p:nvSpPr>
          <p:cNvPr id="5" name="Espace réservé du numéro de diapositive 4">
            <a:extLst>
              <a:ext uri="{FF2B5EF4-FFF2-40B4-BE49-F238E27FC236}">
                <a16:creationId xmlns:a16="http://schemas.microsoft.com/office/drawing/2014/main" id="{385D2377-C731-7423-567B-1C90662B6B88}"/>
              </a:ext>
            </a:extLst>
          </p:cNvPr>
          <p:cNvSpPr>
            <a:spLocks noGrp="1"/>
          </p:cNvSpPr>
          <p:nvPr>
            <p:ph type="sldNum" sz="quarter" idx="12"/>
          </p:nvPr>
        </p:nvSpPr>
        <p:spPr/>
        <p:txBody>
          <a:bodyPr/>
          <a:lstStyle/>
          <a:p>
            <a:fld id="{3F10A485-8AEF-4C4D-BBC9-D207B78407A9}" type="slidenum">
              <a:rPr lang="fr-FR" smtClean="0"/>
              <a:t>‹N°›</a:t>
            </a:fld>
            <a:endParaRPr lang="fr-FR"/>
          </a:p>
        </p:txBody>
      </p:sp>
      <p:pic>
        <p:nvPicPr>
          <p:cNvPr id="7" name="Image 6" descr="Une image contenant Graphique, Caractère coloré, graphisme, cercle&#10;&#10;Description générée automatiquement">
            <a:extLst>
              <a:ext uri="{FF2B5EF4-FFF2-40B4-BE49-F238E27FC236}">
                <a16:creationId xmlns:a16="http://schemas.microsoft.com/office/drawing/2014/main" id="{C4E9F5A4-6D6F-DDBD-3AE8-E1E38990361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58495" y="3193795"/>
            <a:ext cx="327317" cy="470411"/>
          </a:xfrm>
          <a:prstGeom prst="rect">
            <a:avLst/>
          </a:prstGeom>
        </p:spPr>
      </p:pic>
      <p:sp>
        <p:nvSpPr>
          <p:cNvPr id="9" name="Espace réservé du texte 8">
            <a:extLst>
              <a:ext uri="{FF2B5EF4-FFF2-40B4-BE49-F238E27FC236}">
                <a16:creationId xmlns:a16="http://schemas.microsoft.com/office/drawing/2014/main" id="{9A670AFE-F8CE-6D1C-25FF-C17779C4E51E}"/>
              </a:ext>
            </a:extLst>
          </p:cNvPr>
          <p:cNvSpPr>
            <a:spLocks noGrp="1"/>
          </p:cNvSpPr>
          <p:nvPr>
            <p:ph type="body" sz="quarter" idx="13"/>
          </p:nvPr>
        </p:nvSpPr>
        <p:spPr>
          <a:xfrm>
            <a:off x="838200" y="1889125"/>
            <a:ext cx="10636251" cy="4287838"/>
          </a:xfrm>
        </p:spPr>
        <p:txBody>
          <a:bodyPr/>
          <a:lstStyle>
            <a:lvl1pPr>
              <a:defRPr>
                <a:latin typeface="Trebuchet MS" panose="020B0603020202020204" pitchFamily="34" charset="0"/>
              </a:defRPr>
            </a:lvl1pPr>
            <a:lvl2pPr>
              <a:defRPr>
                <a:latin typeface="Trebuchet MS" panose="020B0603020202020204" pitchFamily="34" charset="0"/>
              </a:defRPr>
            </a:lvl2pPr>
            <a:lvl3pPr>
              <a:defRPr>
                <a:latin typeface="Trebuchet MS" panose="020B0603020202020204" pitchFamily="34" charset="0"/>
              </a:defRPr>
            </a:lvl3pPr>
            <a:lvl4pPr>
              <a:defRPr>
                <a:latin typeface="Trebuchet MS" panose="020B0603020202020204" pitchFamily="34" charset="0"/>
              </a:defRPr>
            </a:lvl4pPr>
            <a:lvl5pPr>
              <a:defRPr>
                <a:latin typeface="Trebuchet MS" panose="020B0603020202020204" pitchFamily="34" charset="0"/>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803991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_simple_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6800D2F-7BAD-8524-9514-C6005A84F3D4}"/>
              </a:ext>
            </a:extLst>
          </p:cNvPr>
          <p:cNvSpPr/>
          <p:nvPr userDrawn="1"/>
        </p:nvSpPr>
        <p:spPr>
          <a:xfrm>
            <a:off x="0" y="0"/>
            <a:ext cx="370389" cy="6858000"/>
          </a:xfrm>
          <a:prstGeom prst="rect">
            <a:avLst/>
          </a:prstGeom>
          <a:solidFill>
            <a:srgbClr val="1591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4" name="Image 3" descr="Une image contenant Graphique, Caractère coloré, graphisme, cercle&#10;&#10;Description générée automatiquement">
            <a:extLst>
              <a:ext uri="{FF2B5EF4-FFF2-40B4-BE49-F238E27FC236}">
                <a16:creationId xmlns:a16="http://schemas.microsoft.com/office/drawing/2014/main" id="{A3CDEC18-E7AE-4D0C-75E5-8B5329A83BC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18975" y="6204710"/>
            <a:ext cx="327317" cy="470411"/>
          </a:xfrm>
          <a:prstGeom prst="rect">
            <a:avLst/>
          </a:prstGeom>
        </p:spPr>
      </p:pic>
      <p:sp>
        <p:nvSpPr>
          <p:cNvPr id="10" name="Subtitle 2">
            <a:extLst>
              <a:ext uri="{FF2B5EF4-FFF2-40B4-BE49-F238E27FC236}">
                <a16:creationId xmlns:a16="http://schemas.microsoft.com/office/drawing/2014/main" id="{E41AC5D4-857D-6805-AE2A-C98309ABE966}"/>
              </a:ext>
            </a:extLst>
          </p:cNvPr>
          <p:cNvSpPr txBox="1">
            <a:spLocks/>
          </p:cNvSpPr>
          <p:nvPr userDrawn="1"/>
        </p:nvSpPr>
        <p:spPr>
          <a:xfrm>
            <a:off x="961814" y="1935163"/>
            <a:ext cx="8398933" cy="1655762"/>
          </a:xfrm>
          <a:prstGeom prst="rect">
            <a:avLst/>
          </a:prstGeom>
        </p:spPr>
        <p:txBody>
          <a:bodyPr vert="horz" lIns="0" tIns="45720" rIns="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Trebuchet MS" panose="020B0603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sz="3200" b="1" dirty="0"/>
              <a:t>MODIFIEZ LE STYLE DES SOUS-TITRES DU MASQUE</a:t>
            </a:r>
            <a:endParaRPr lang="en-US" sz="3200" b="1" dirty="0"/>
          </a:p>
        </p:txBody>
      </p:sp>
    </p:spTree>
    <p:extLst>
      <p:ext uri="{BB962C8B-B14F-4D97-AF65-F5344CB8AC3E}">
        <p14:creationId xmlns:p14="http://schemas.microsoft.com/office/powerpoint/2010/main" val="1209995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RE_simple_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6800D2F-7BAD-8524-9514-C6005A84F3D4}"/>
              </a:ext>
            </a:extLst>
          </p:cNvPr>
          <p:cNvSpPr/>
          <p:nvPr userDrawn="1"/>
        </p:nvSpPr>
        <p:spPr>
          <a:xfrm>
            <a:off x="0" y="0"/>
            <a:ext cx="370389" cy="6858000"/>
          </a:xfrm>
          <a:prstGeom prst="rect">
            <a:avLst/>
          </a:prstGeom>
          <a:solidFill>
            <a:srgbClr val="AACE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4" name="Image 3" descr="Une image contenant Graphique, Caractère coloré, graphisme, cercle&#10;&#10;Description générée automatiquement">
            <a:extLst>
              <a:ext uri="{FF2B5EF4-FFF2-40B4-BE49-F238E27FC236}">
                <a16:creationId xmlns:a16="http://schemas.microsoft.com/office/drawing/2014/main" id="{A3CDEC18-E7AE-4D0C-75E5-8B5329A83BC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18975" y="6204710"/>
            <a:ext cx="327317" cy="470411"/>
          </a:xfrm>
          <a:prstGeom prst="rect">
            <a:avLst/>
          </a:prstGeom>
        </p:spPr>
      </p:pic>
      <p:sp>
        <p:nvSpPr>
          <p:cNvPr id="10" name="Subtitle 2">
            <a:extLst>
              <a:ext uri="{FF2B5EF4-FFF2-40B4-BE49-F238E27FC236}">
                <a16:creationId xmlns:a16="http://schemas.microsoft.com/office/drawing/2014/main" id="{E41AC5D4-857D-6805-AE2A-C98309ABE966}"/>
              </a:ext>
            </a:extLst>
          </p:cNvPr>
          <p:cNvSpPr txBox="1">
            <a:spLocks/>
          </p:cNvSpPr>
          <p:nvPr userDrawn="1"/>
        </p:nvSpPr>
        <p:spPr>
          <a:xfrm>
            <a:off x="961814" y="1935163"/>
            <a:ext cx="8398933" cy="1655762"/>
          </a:xfrm>
          <a:prstGeom prst="rect">
            <a:avLst/>
          </a:prstGeom>
        </p:spPr>
        <p:txBody>
          <a:bodyPr vert="horz" lIns="0" tIns="45720" rIns="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Trebuchet MS" panose="020B0603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sz="3200" b="1" dirty="0"/>
              <a:t>MODIFIEZ LE STYLE DES SOUS-TITRES DU MASQUE</a:t>
            </a:r>
            <a:endParaRPr lang="en-US" sz="3200" b="1" dirty="0"/>
          </a:p>
        </p:txBody>
      </p:sp>
    </p:spTree>
    <p:extLst>
      <p:ext uri="{BB962C8B-B14F-4D97-AF65-F5344CB8AC3E}">
        <p14:creationId xmlns:p14="http://schemas.microsoft.com/office/powerpoint/2010/main" val="201636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_simple_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6800D2F-7BAD-8524-9514-C6005A84F3D4}"/>
              </a:ext>
            </a:extLst>
          </p:cNvPr>
          <p:cNvSpPr/>
          <p:nvPr userDrawn="1"/>
        </p:nvSpPr>
        <p:spPr>
          <a:xfrm>
            <a:off x="0" y="0"/>
            <a:ext cx="370389" cy="6858000"/>
          </a:xfrm>
          <a:prstGeom prst="rect">
            <a:avLst/>
          </a:prstGeom>
          <a:solidFill>
            <a:srgbClr val="1591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Subtitle 2">
            <a:extLst>
              <a:ext uri="{FF2B5EF4-FFF2-40B4-BE49-F238E27FC236}">
                <a16:creationId xmlns:a16="http://schemas.microsoft.com/office/drawing/2014/main" id="{A39B56F6-3D62-9C1E-514E-4E680844AA96}"/>
              </a:ext>
            </a:extLst>
          </p:cNvPr>
          <p:cNvSpPr txBox="1">
            <a:spLocks/>
          </p:cNvSpPr>
          <p:nvPr userDrawn="1"/>
        </p:nvSpPr>
        <p:spPr>
          <a:xfrm>
            <a:off x="2939627" y="1010603"/>
            <a:ext cx="8398933" cy="1655762"/>
          </a:xfrm>
          <a:prstGeom prst="rect">
            <a:avLst/>
          </a:prstGeom>
        </p:spPr>
        <p:txBody>
          <a:bodyPr vert="horz" lIns="0" tIns="45720" rIns="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Trebuchet MS" panose="020B0603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fr-FR" sz="3200" b="1" dirty="0"/>
              <a:t>MODIFIEZ LE STYLE DES SOUS-TITRES DU MASQUE</a:t>
            </a:r>
            <a:endParaRPr lang="en-US" sz="3200" b="1" dirty="0"/>
          </a:p>
        </p:txBody>
      </p:sp>
      <p:pic>
        <p:nvPicPr>
          <p:cNvPr id="4" name="Image 3" descr="Une image contenant Graphique, Caractère coloré, graphisme, cercle&#10;&#10;Description générée automatiquement">
            <a:extLst>
              <a:ext uri="{FF2B5EF4-FFF2-40B4-BE49-F238E27FC236}">
                <a16:creationId xmlns:a16="http://schemas.microsoft.com/office/drawing/2014/main" id="{5EA04047-903B-2507-5BDA-BBD48623CDE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18975" y="6204710"/>
            <a:ext cx="327317" cy="470411"/>
          </a:xfrm>
          <a:prstGeom prst="rect">
            <a:avLst/>
          </a:prstGeom>
        </p:spPr>
      </p:pic>
    </p:spTree>
    <p:extLst>
      <p:ext uri="{BB962C8B-B14F-4D97-AF65-F5344CB8AC3E}">
        <p14:creationId xmlns:p14="http://schemas.microsoft.com/office/powerpoint/2010/main" val="33674454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RE_simple_4">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6800D2F-7BAD-8524-9514-C6005A84F3D4}"/>
              </a:ext>
            </a:extLst>
          </p:cNvPr>
          <p:cNvSpPr/>
          <p:nvPr userDrawn="1"/>
        </p:nvSpPr>
        <p:spPr>
          <a:xfrm>
            <a:off x="0" y="0"/>
            <a:ext cx="370389" cy="6858000"/>
          </a:xfrm>
          <a:prstGeom prst="rect">
            <a:avLst/>
          </a:prstGeom>
          <a:solidFill>
            <a:srgbClr val="AACE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sp>
        <p:nvSpPr>
          <p:cNvPr id="3" name="Subtitle 2">
            <a:extLst>
              <a:ext uri="{FF2B5EF4-FFF2-40B4-BE49-F238E27FC236}">
                <a16:creationId xmlns:a16="http://schemas.microsoft.com/office/drawing/2014/main" id="{72BB8F6B-0B8C-12CC-4824-0C6F6CB2C4EB}"/>
              </a:ext>
            </a:extLst>
          </p:cNvPr>
          <p:cNvSpPr txBox="1">
            <a:spLocks/>
          </p:cNvSpPr>
          <p:nvPr userDrawn="1"/>
        </p:nvSpPr>
        <p:spPr>
          <a:xfrm>
            <a:off x="2939627" y="1010603"/>
            <a:ext cx="8398933" cy="1655762"/>
          </a:xfrm>
          <a:prstGeom prst="rect">
            <a:avLst/>
          </a:prstGeom>
        </p:spPr>
        <p:txBody>
          <a:bodyPr vert="horz" lIns="0" tIns="45720" rIns="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tx1"/>
                </a:solidFill>
                <a:latin typeface="Trebuchet MS" panose="020B0603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fr-FR" sz="3200" b="1" dirty="0"/>
              <a:t>MODIFIEZ LE STYLE DES SOUS-TITRES DU MASQUE</a:t>
            </a:r>
            <a:endParaRPr lang="en-US" sz="3200" b="1" dirty="0"/>
          </a:p>
        </p:txBody>
      </p:sp>
      <p:pic>
        <p:nvPicPr>
          <p:cNvPr id="2" name="Image 1" descr="Une image contenant Graphique, Caractère coloré, graphisme, cercle&#10;&#10;Description générée automatiquement">
            <a:extLst>
              <a:ext uri="{FF2B5EF4-FFF2-40B4-BE49-F238E27FC236}">
                <a16:creationId xmlns:a16="http://schemas.microsoft.com/office/drawing/2014/main" id="{5AEA08C3-ADA0-48C8-6194-3198D740363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18975" y="6204710"/>
            <a:ext cx="327317" cy="470411"/>
          </a:xfrm>
          <a:prstGeom prst="rect">
            <a:avLst/>
          </a:prstGeom>
        </p:spPr>
      </p:pic>
    </p:spTree>
    <p:extLst>
      <p:ext uri="{BB962C8B-B14F-4D97-AF65-F5344CB8AC3E}">
        <p14:creationId xmlns:p14="http://schemas.microsoft.com/office/powerpoint/2010/main" val="39188185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IDE_simple_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6800D2F-7BAD-8524-9514-C6005A84F3D4}"/>
              </a:ext>
            </a:extLst>
          </p:cNvPr>
          <p:cNvSpPr/>
          <p:nvPr userDrawn="1"/>
        </p:nvSpPr>
        <p:spPr>
          <a:xfrm>
            <a:off x="0" y="0"/>
            <a:ext cx="370389" cy="6858000"/>
          </a:xfrm>
          <a:prstGeom prst="rect">
            <a:avLst/>
          </a:prstGeom>
          <a:solidFill>
            <a:srgbClr val="1591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4" name="Image 3" descr="Une image contenant Graphique, Caractère coloré, graphisme, cercle&#10;&#10;Description générée automatiquement">
            <a:extLst>
              <a:ext uri="{FF2B5EF4-FFF2-40B4-BE49-F238E27FC236}">
                <a16:creationId xmlns:a16="http://schemas.microsoft.com/office/drawing/2014/main" id="{A3CDEC18-E7AE-4D0C-75E5-8B5329A83BC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18975" y="6204710"/>
            <a:ext cx="327317" cy="470411"/>
          </a:xfrm>
          <a:prstGeom prst="rect">
            <a:avLst/>
          </a:prstGeom>
        </p:spPr>
      </p:pic>
    </p:spTree>
    <p:extLst>
      <p:ext uri="{BB962C8B-B14F-4D97-AF65-F5344CB8AC3E}">
        <p14:creationId xmlns:p14="http://schemas.microsoft.com/office/powerpoint/2010/main" val="23200411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IDE_simple_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6800D2F-7BAD-8524-9514-C6005A84F3D4}"/>
              </a:ext>
            </a:extLst>
          </p:cNvPr>
          <p:cNvSpPr/>
          <p:nvPr userDrawn="1"/>
        </p:nvSpPr>
        <p:spPr>
          <a:xfrm>
            <a:off x="0" y="0"/>
            <a:ext cx="370389" cy="6858000"/>
          </a:xfrm>
          <a:prstGeom prst="rect">
            <a:avLst/>
          </a:prstGeom>
          <a:solidFill>
            <a:srgbClr val="AACE4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800"/>
          </a:p>
        </p:txBody>
      </p:sp>
      <p:pic>
        <p:nvPicPr>
          <p:cNvPr id="3" name="Image 2" descr="Une image contenant Graphique, Caractère coloré, graphisme, cercle&#10;&#10;Description générée automatiquement">
            <a:extLst>
              <a:ext uri="{FF2B5EF4-FFF2-40B4-BE49-F238E27FC236}">
                <a16:creationId xmlns:a16="http://schemas.microsoft.com/office/drawing/2014/main" id="{922B297E-3F6B-BD41-1D3B-EC766451459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618975" y="6204710"/>
            <a:ext cx="327317" cy="470411"/>
          </a:xfrm>
          <a:prstGeom prst="rect">
            <a:avLst/>
          </a:prstGeom>
        </p:spPr>
      </p:pic>
    </p:spTree>
    <p:extLst>
      <p:ext uri="{BB962C8B-B14F-4D97-AF65-F5344CB8AC3E}">
        <p14:creationId xmlns:p14="http://schemas.microsoft.com/office/powerpoint/2010/main" val="1750193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3C80A60-CE69-87A6-ECB9-5B55580694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2FE7E316-1F98-9452-D6E5-8E4E18F0D5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94FCA08F-FB64-F67C-D10E-1AB0EB9E7D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fr-FR"/>
          </a:p>
        </p:txBody>
      </p:sp>
      <p:sp>
        <p:nvSpPr>
          <p:cNvPr id="5" name="Espace réservé du pied de page 4">
            <a:extLst>
              <a:ext uri="{FF2B5EF4-FFF2-40B4-BE49-F238E27FC236}">
                <a16:creationId xmlns:a16="http://schemas.microsoft.com/office/drawing/2014/main" id="{19A638F5-08B2-6953-DA17-EF6FBA3870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r-FR" dirty="0"/>
              <a:t>Commission Finances Economie RH - 17 février 2026</a:t>
            </a:r>
          </a:p>
        </p:txBody>
      </p:sp>
      <p:sp>
        <p:nvSpPr>
          <p:cNvPr id="6" name="Espace réservé du numéro de diapositive 5">
            <a:extLst>
              <a:ext uri="{FF2B5EF4-FFF2-40B4-BE49-F238E27FC236}">
                <a16:creationId xmlns:a16="http://schemas.microsoft.com/office/drawing/2014/main" id="{74DB1946-1593-B1C9-3F21-33C5B8D220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698AF13-1084-45DE-875F-055C2B88F8E0}" type="slidenum">
              <a:rPr lang="fr-FR" smtClean="0"/>
              <a:t>‹N°›</a:t>
            </a:fld>
            <a:endParaRPr lang="fr-FR"/>
          </a:p>
        </p:txBody>
      </p:sp>
    </p:spTree>
    <p:extLst>
      <p:ext uri="{BB962C8B-B14F-4D97-AF65-F5344CB8AC3E}">
        <p14:creationId xmlns:p14="http://schemas.microsoft.com/office/powerpoint/2010/main" val="1052712310"/>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60"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Lst>
  <p:hf hdr="0" dt="0"/>
  <p:txStyles>
    <p:titleStyle>
      <a:lvl1pPr algn="l" defTabSz="914400" rtl="0" eaLnBrk="1" latinLnBrk="0" hangingPunct="1">
        <a:lnSpc>
          <a:spcPct val="90000"/>
        </a:lnSpc>
        <a:spcBef>
          <a:spcPct val="0"/>
        </a:spcBef>
        <a:buNone/>
        <a:defRPr sz="4400" kern="1200">
          <a:solidFill>
            <a:schemeClr val="tx1"/>
          </a:solidFill>
          <a:latin typeface="Trebuchet MS" panose="020B06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rebuchet MS" panose="020B06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rebuchet MS" panose="020B06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rebuchet MS" panose="020B06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hyperlink" Target="https://www.service-public.gouv.fr/particuliers/vosdroits/R11193" TargetMode="Externa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hyperlink" Target="https://www.inpi.fr/realiser-demarches/formalites-dentreprises/etapes-cles-pour-modifier-son-entreprise"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www.laposte.fr/demenagement-absence"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FFB068-BE9E-E2E6-3CBD-E8F1307DD2BA}"/>
              </a:ext>
            </a:extLst>
          </p:cNvPr>
          <p:cNvSpPr>
            <a:spLocks noGrp="1"/>
          </p:cNvSpPr>
          <p:nvPr>
            <p:ph type="ctrTitle"/>
          </p:nvPr>
        </p:nvSpPr>
        <p:spPr/>
        <p:txBody>
          <a:bodyPr>
            <a:normAutofit/>
          </a:bodyPr>
          <a:lstStyle/>
          <a:p>
            <a:r>
              <a:rPr lang="fr-FR" dirty="0"/>
              <a:t>ADRESSAGE</a:t>
            </a:r>
            <a:br>
              <a:rPr lang="fr-FR" dirty="0"/>
            </a:br>
            <a:endParaRPr lang="fr-FR" dirty="0"/>
          </a:p>
        </p:txBody>
      </p:sp>
      <p:sp>
        <p:nvSpPr>
          <p:cNvPr id="3" name="Sous-titre 2">
            <a:extLst>
              <a:ext uri="{FF2B5EF4-FFF2-40B4-BE49-F238E27FC236}">
                <a16:creationId xmlns:a16="http://schemas.microsoft.com/office/drawing/2014/main" id="{2D925E33-AE3A-2E98-59BE-D4F4A51ECF1F}"/>
              </a:ext>
            </a:extLst>
          </p:cNvPr>
          <p:cNvSpPr>
            <a:spLocks noGrp="1"/>
          </p:cNvSpPr>
          <p:nvPr>
            <p:ph type="subTitle" idx="1"/>
          </p:nvPr>
        </p:nvSpPr>
        <p:spPr/>
        <p:txBody>
          <a:bodyPr/>
          <a:lstStyle/>
          <a:p>
            <a:r>
              <a:rPr lang="fr-FR" dirty="0"/>
              <a:t>03 octobre 2026 – 09h30</a:t>
            </a:r>
          </a:p>
        </p:txBody>
      </p:sp>
    </p:spTree>
    <p:extLst>
      <p:ext uri="{BB962C8B-B14F-4D97-AF65-F5344CB8AC3E}">
        <p14:creationId xmlns:p14="http://schemas.microsoft.com/office/powerpoint/2010/main" val="3826630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FE1488B1-AB56-F8CF-74C9-87C6501E56B5}"/>
              </a:ext>
            </a:extLst>
          </p:cNvPr>
          <p:cNvSpPr>
            <a:spLocks noGrp="1"/>
          </p:cNvSpPr>
          <p:nvPr>
            <p:ph type="title"/>
          </p:nvPr>
        </p:nvSpPr>
        <p:spPr/>
        <p:txBody>
          <a:bodyPr/>
          <a:lstStyle/>
          <a:p>
            <a:r>
              <a:rPr lang="fr-FR" dirty="0"/>
              <a:t>ORDRE DU JOUR</a:t>
            </a:r>
          </a:p>
        </p:txBody>
      </p:sp>
      <p:sp>
        <p:nvSpPr>
          <p:cNvPr id="5" name="Espace réservé du contenu 4">
            <a:extLst>
              <a:ext uri="{FF2B5EF4-FFF2-40B4-BE49-F238E27FC236}">
                <a16:creationId xmlns:a16="http://schemas.microsoft.com/office/drawing/2014/main" id="{30B5EB2C-DDD5-E45E-953A-40E83034641D}"/>
              </a:ext>
            </a:extLst>
          </p:cNvPr>
          <p:cNvSpPr>
            <a:spLocks noGrp="1"/>
          </p:cNvSpPr>
          <p:nvPr>
            <p:ph idx="1"/>
          </p:nvPr>
        </p:nvSpPr>
        <p:spPr/>
        <p:txBody>
          <a:bodyPr>
            <a:noAutofit/>
          </a:bodyPr>
          <a:lstStyle/>
          <a:p>
            <a:pPr marL="342900" lvl="0" indent="-342900" algn="just">
              <a:lnSpc>
                <a:spcPct val="107000"/>
              </a:lnSpc>
              <a:buClr>
                <a:srgbClr val="AACE47"/>
              </a:buClr>
              <a:buSzPct val="44000"/>
              <a:buFont typeface="+mj-lt"/>
              <a:buAutoNum type="arabicPeriod"/>
            </a:pPr>
            <a:r>
              <a:rPr lang="fr-FR" sz="2400" dirty="0">
                <a:effectLst/>
                <a:latin typeface="Trebuchet MS" panose="020B0603020202020204" pitchFamily="34" charset="0"/>
                <a:ea typeface="Calibri" panose="020F0502020204030204" pitchFamily="34" charset="0"/>
                <a:cs typeface="Times New Roman" panose="02020603050405020304" pitchFamily="18" charset="0"/>
              </a:rPr>
              <a:t>Le pourquoi de la démarche</a:t>
            </a:r>
          </a:p>
          <a:p>
            <a:pPr marL="342900" lvl="0" indent="-342900" algn="just">
              <a:lnSpc>
                <a:spcPct val="107000"/>
              </a:lnSpc>
              <a:buClr>
                <a:srgbClr val="AACE47"/>
              </a:buClr>
              <a:buSzPct val="42000"/>
              <a:buFont typeface="+mj-lt"/>
              <a:buAutoNum type="arabicPeriod"/>
            </a:pPr>
            <a:r>
              <a:rPr lang="fr-FR" sz="2400" dirty="0">
                <a:effectLst/>
                <a:latin typeface="Trebuchet MS" panose="020B0603020202020204" pitchFamily="34" charset="0"/>
                <a:ea typeface="Calibri" panose="020F0502020204030204" pitchFamily="34" charset="0"/>
                <a:cs typeface="Times New Roman" panose="02020603050405020304" pitchFamily="18" charset="0"/>
              </a:rPr>
              <a:t>Les impacts</a:t>
            </a:r>
          </a:p>
          <a:p>
            <a:pPr marL="342900" lvl="0" indent="-342900" algn="just">
              <a:lnSpc>
                <a:spcPct val="107000"/>
              </a:lnSpc>
              <a:buClr>
                <a:srgbClr val="AACE47"/>
              </a:buClr>
              <a:buSzPct val="42000"/>
              <a:buFont typeface="+mj-lt"/>
              <a:buAutoNum type="arabicPeriod"/>
            </a:pPr>
            <a:r>
              <a:rPr lang="fr-FR" sz="2400" dirty="0">
                <a:effectLst/>
                <a:latin typeface="Trebuchet MS" panose="020B0603020202020204" pitchFamily="34" charset="0"/>
                <a:ea typeface="Calibri" panose="020F0502020204030204" pitchFamily="34" charset="0"/>
                <a:cs typeface="Times New Roman" panose="02020603050405020304" pitchFamily="18" charset="0"/>
              </a:rPr>
              <a:t>Comment faire ?</a:t>
            </a:r>
          </a:p>
          <a:p>
            <a:pPr marL="342900" lvl="0" indent="-342900" algn="just">
              <a:lnSpc>
                <a:spcPct val="107000"/>
              </a:lnSpc>
              <a:buClr>
                <a:srgbClr val="AACE47"/>
              </a:buClr>
              <a:buSzPct val="50000"/>
              <a:buFont typeface="+mj-lt"/>
              <a:buAutoNum type="arabicPeriod"/>
            </a:pPr>
            <a:r>
              <a:rPr lang="fr-FR" sz="2400" dirty="0">
                <a:ea typeface="Calibri" panose="020F0502020204030204" pitchFamily="34" charset="0"/>
                <a:cs typeface="Times New Roman" panose="02020603050405020304" pitchFamily="18" charset="0"/>
              </a:rPr>
              <a:t>Echanges</a:t>
            </a:r>
            <a:endParaRPr lang="fr-FR" sz="2400" dirty="0">
              <a:effectLst/>
              <a:latin typeface="Trebuchet MS" panose="020B0603020202020204" pitchFamily="34" charset="0"/>
              <a:ea typeface="Calibri" panose="020F0502020204030204" pitchFamily="34" charset="0"/>
              <a:cs typeface="Times New Roman" panose="02020603050405020304" pitchFamily="18" charset="0"/>
            </a:endParaRPr>
          </a:p>
          <a:p>
            <a:pPr>
              <a:buClr>
                <a:srgbClr val="92D050"/>
              </a:buClr>
            </a:pPr>
            <a:endParaRPr lang="fr-FR" sz="1800" dirty="0"/>
          </a:p>
          <a:p>
            <a:pPr marL="285750" indent="-285750">
              <a:buClr>
                <a:srgbClr val="92D050"/>
              </a:buClr>
              <a:buFont typeface="Arial" panose="020B0604020202020204" pitchFamily="34" charset="0"/>
              <a:buChar char="•"/>
            </a:pPr>
            <a:endParaRPr lang="fr-FR" sz="1800" dirty="0"/>
          </a:p>
        </p:txBody>
      </p:sp>
      <p:sp>
        <p:nvSpPr>
          <p:cNvPr id="2" name="Espace réservé du numéro de diapositive 1">
            <a:extLst>
              <a:ext uri="{FF2B5EF4-FFF2-40B4-BE49-F238E27FC236}">
                <a16:creationId xmlns:a16="http://schemas.microsoft.com/office/drawing/2014/main" id="{743F92EC-C0FC-77B9-242A-2B98FBA44339}"/>
              </a:ext>
            </a:extLst>
          </p:cNvPr>
          <p:cNvSpPr>
            <a:spLocks noGrp="1"/>
          </p:cNvSpPr>
          <p:nvPr>
            <p:ph type="sldNum" sz="quarter" idx="12"/>
          </p:nvPr>
        </p:nvSpPr>
        <p:spPr/>
        <p:txBody>
          <a:bodyPr/>
          <a:lstStyle/>
          <a:p>
            <a:fld id="{3F10A485-8AEF-4C4D-BBC9-D207B78407A9}" type="slidenum">
              <a:rPr lang="fr-FR" smtClean="0"/>
              <a:pPr/>
              <a:t>2</a:t>
            </a:fld>
            <a:endParaRPr lang="fr-FR" dirty="0"/>
          </a:p>
        </p:txBody>
      </p:sp>
      <p:sp>
        <p:nvSpPr>
          <p:cNvPr id="3" name="Espace réservé du pied de page 2">
            <a:extLst>
              <a:ext uri="{FF2B5EF4-FFF2-40B4-BE49-F238E27FC236}">
                <a16:creationId xmlns:a16="http://schemas.microsoft.com/office/drawing/2014/main" id="{DB855816-68E2-975E-C1DD-084152D08589}"/>
              </a:ext>
            </a:extLst>
          </p:cNvPr>
          <p:cNvSpPr>
            <a:spLocks noGrp="1"/>
          </p:cNvSpPr>
          <p:nvPr>
            <p:ph type="ftr" sz="quarter" idx="11"/>
          </p:nvPr>
        </p:nvSpPr>
        <p:spPr/>
        <p:txBody>
          <a:bodyPr/>
          <a:lstStyle/>
          <a:p>
            <a:r>
              <a:rPr lang="fr-FR" dirty="0"/>
              <a:t>PRESENTATION DES ENJEUX DE L’ADRESSAGE – OCTOBRE 2026</a:t>
            </a:r>
          </a:p>
        </p:txBody>
      </p:sp>
    </p:spTree>
    <p:extLst>
      <p:ext uri="{BB962C8B-B14F-4D97-AF65-F5344CB8AC3E}">
        <p14:creationId xmlns:p14="http://schemas.microsoft.com/office/powerpoint/2010/main" val="872180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CC7C2-D963-BD91-741B-AFD622690D22}"/>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16DC4A71-DA35-DC0D-6711-65625DD72609}"/>
              </a:ext>
            </a:extLst>
          </p:cNvPr>
          <p:cNvSpPr>
            <a:spLocks noGrp="1"/>
          </p:cNvSpPr>
          <p:nvPr>
            <p:ph type="subTitle" idx="1"/>
          </p:nvPr>
        </p:nvSpPr>
        <p:spPr/>
        <p:txBody>
          <a:bodyPr/>
          <a:lstStyle/>
          <a:p>
            <a:pPr lvl="0" algn="just">
              <a:lnSpc>
                <a:spcPct val="107000"/>
              </a:lnSpc>
              <a:buClr>
                <a:srgbClr val="AACE47"/>
              </a:buClr>
              <a:buSzPct val="44000"/>
            </a:pPr>
            <a:r>
              <a:rPr lang="fr-FR" dirty="0">
                <a:ea typeface="Calibri" panose="020F0502020204030204" pitchFamily="34" charset="0"/>
                <a:cs typeface="Times New Roman" panose="02020603050405020304" pitchFamily="18" charset="0"/>
              </a:rPr>
              <a:t>Le pourquoi de la démarche</a:t>
            </a:r>
          </a:p>
        </p:txBody>
      </p:sp>
      <p:sp>
        <p:nvSpPr>
          <p:cNvPr id="3" name="Espace réservé du texte 2">
            <a:extLst>
              <a:ext uri="{FF2B5EF4-FFF2-40B4-BE49-F238E27FC236}">
                <a16:creationId xmlns:a16="http://schemas.microsoft.com/office/drawing/2014/main" id="{1AE15D50-6371-CC88-541B-C05959AF7D7C}"/>
              </a:ext>
            </a:extLst>
          </p:cNvPr>
          <p:cNvSpPr>
            <a:spLocks noGrp="1"/>
          </p:cNvSpPr>
          <p:nvPr>
            <p:ph type="body" sz="quarter" idx="10"/>
          </p:nvPr>
        </p:nvSpPr>
        <p:spPr/>
        <p:txBody>
          <a:bodyPr/>
          <a:lstStyle/>
          <a:p>
            <a:r>
              <a:rPr lang="fr-FR" dirty="0"/>
              <a:t>1</a:t>
            </a:r>
          </a:p>
        </p:txBody>
      </p:sp>
    </p:spTree>
    <p:extLst>
      <p:ext uri="{BB962C8B-B14F-4D97-AF65-F5344CB8AC3E}">
        <p14:creationId xmlns:p14="http://schemas.microsoft.com/office/powerpoint/2010/main" val="3566990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21B2-0C5C-629D-753F-91F56360912E}"/>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A36870E-8DF8-6CAA-5424-E0C5494DDDB6}"/>
              </a:ext>
            </a:extLst>
          </p:cNvPr>
          <p:cNvSpPr>
            <a:spLocks noGrp="1"/>
          </p:cNvSpPr>
          <p:nvPr>
            <p:ph type="title"/>
          </p:nvPr>
        </p:nvSpPr>
        <p:spPr/>
        <p:txBody>
          <a:bodyPr>
            <a:normAutofit/>
          </a:bodyPr>
          <a:lstStyle/>
          <a:p>
            <a:pPr lvl="0" algn="just">
              <a:lnSpc>
                <a:spcPct val="107000"/>
              </a:lnSpc>
              <a:buClr>
                <a:srgbClr val="AACE47"/>
              </a:buClr>
              <a:buSzPct val="44000"/>
            </a:pPr>
            <a:r>
              <a:rPr lang="fr-FR" dirty="0">
                <a:ea typeface="Calibri" panose="020F0502020204030204" pitchFamily="34" charset="0"/>
                <a:cs typeface="Times New Roman" panose="02020603050405020304" pitchFamily="18" charset="0"/>
              </a:rPr>
              <a:t>POURQUOI ?</a:t>
            </a:r>
          </a:p>
        </p:txBody>
      </p:sp>
      <p:sp>
        <p:nvSpPr>
          <p:cNvPr id="5" name="Espace réservé du contenu 4">
            <a:extLst>
              <a:ext uri="{FF2B5EF4-FFF2-40B4-BE49-F238E27FC236}">
                <a16:creationId xmlns:a16="http://schemas.microsoft.com/office/drawing/2014/main" id="{C8924C3A-5E16-B44A-C7C1-904EDA568E8C}"/>
              </a:ext>
            </a:extLst>
          </p:cNvPr>
          <p:cNvSpPr>
            <a:spLocks noGrp="1"/>
          </p:cNvSpPr>
          <p:nvPr>
            <p:ph idx="1"/>
          </p:nvPr>
        </p:nvSpPr>
        <p:spPr/>
        <p:txBody>
          <a:bodyPr/>
          <a:lstStyle/>
          <a:p>
            <a:r>
              <a:rPr lang="fr-FR" dirty="0"/>
              <a:t> </a:t>
            </a:r>
          </a:p>
        </p:txBody>
      </p:sp>
      <p:sp>
        <p:nvSpPr>
          <p:cNvPr id="7" name="Espace réservé du pied de page 2">
            <a:extLst>
              <a:ext uri="{FF2B5EF4-FFF2-40B4-BE49-F238E27FC236}">
                <a16:creationId xmlns:a16="http://schemas.microsoft.com/office/drawing/2014/main" id="{9D1F6B3A-51B1-C5F7-4EC1-899FC6D2D69B}"/>
              </a:ext>
            </a:extLst>
          </p:cNvPr>
          <p:cNvSpPr>
            <a:spLocks noGrp="1"/>
          </p:cNvSpPr>
          <p:nvPr>
            <p:ph type="ftr" sz="quarter" idx="11"/>
          </p:nvPr>
        </p:nvSpPr>
        <p:spPr/>
        <p:txBody>
          <a:bodyPr/>
          <a:lstStyle/>
          <a:p>
            <a:r>
              <a:rPr lang="fr-FR" dirty="0"/>
              <a:t>PRESENTATION DES ENJEUX DE L’ADRESSAGE – OCTOBRE 2026</a:t>
            </a:r>
          </a:p>
        </p:txBody>
      </p:sp>
      <p:sp>
        <p:nvSpPr>
          <p:cNvPr id="2" name="Espace réservé du contenu 3">
            <a:extLst>
              <a:ext uri="{FF2B5EF4-FFF2-40B4-BE49-F238E27FC236}">
                <a16:creationId xmlns:a16="http://schemas.microsoft.com/office/drawing/2014/main" id="{4E16617B-D03B-919F-E512-7F6D2B02C6CC}"/>
              </a:ext>
            </a:extLst>
          </p:cNvPr>
          <p:cNvSpPr txBox="1">
            <a:spLocks/>
          </p:cNvSpPr>
          <p:nvPr/>
        </p:nvSpPr>
        <p:spPr>
          <a:xfrm>
            <a:off x="647700" y="1243015"/>
            <a:ext cx="10726153" cy="4181470"/>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FontTx/>
              <a:buNone/>
              <a:defRPr sz="1700" kern="1200">
                <a:solidFill>
                  <a:schemeClr val="tx1"/>
                </a:solidFill>
                <a:latin typeface="Trebuchet MS" panose="020B0603020202020204" pitchFamily="34" charset="0"/>
                <a:ea typeface="+mn-ea"/>
                <a:cs typeface="+mn-cs"/>
              </a:defRPr>
            </a:lvl1pPr>
            <a:lvl2pPr marL="800100" indent="-342900" algn="l" defTabSz="914400" rtl="0" eaLnBrk="1" latinLnBrk="0" hangingPunct="1">
              <a:lnSpc>
                <a:spcPct val="90000"/>
              </a:lnSpc>
              <a:spcBef>
                <a:spcPts val="500"/>
              </a:spcBef>
              <a:buClr>
                <a:srgbClr val="AACE47"/>
              </a:buClr>
              <a:buFont typeface="Arial" panose="020B0604020202020204" pitchFamily="34" charset="0"/>
              <a:buChar char="•"/>
              <a:defRPr sz="1400" kern="1200">
                <a:solidFill>
                  <a:schemeClr val="tx1"/>
                </a:solidFill>
                <a:latin typeface="Trebuchet MS" panose="020B0603020202020204" pitchFamily="34" charset="0"/>
                <a:ea typeface="+mn-ea"/>
                <a:cs typeface="+mn-cs"/>
              </a:defRPr>
            </a:lvl2pPr>
            <a:lvl3pPr marL="914400" indent="0" algn="l" defTabSz="914400" rtl="0" eaLnBrk="1" latinLnBrk="0" hangingPunct="1">
              <a:lnSpc>
                <a:spcPct val="90000"/>
              </a:lnSpc>
              <a:spcBef>
                <a:spcPts val="500"/>
              </a:spcBef>
              <a:buFontTx/>
              <a:buNone/>
              <a:defRPr sz="1400" kern="1200">
                <a:solidFill>
                  <a:srgbClr val="1591A0"/>
                </a:solidFill>
                <a:latin typeface="Trebuchet MS" panose="020B0603020202020204" pitchFamily="34" charset="0"/>
                <a:ea typeface="+mn-ea"/>
                <a:cs typeface="+mn-cs"/>
              </a:defRPr>
            </a:lvl3pPr>
            <a:lvl4pPr marL="1371600" indent="0" algn="l" defTabSz="914400" rtl="0" eaLnBrk="1" latinLnBrk="0" hangingPunct="1">
              <a:lnSpc>
                <a:spcPct val="90000"/>
              </a:lnSpc>
              <a:spcBef>
                <a:spcPts val="500"/>
              </a:spcBef>
              <a:buFontTx/>
              <a:buNone/>
              <a:defRPr sz="1200" kern="1200">
                <a:solidFill>
                  <a:schemeClr val="tx1"/>
                </a:solidFill>
                <a:latin typeface="Trebuchet MS" panose="020B0603020202020204" pitchFamily="34" charset="0"/>
                <a:ea typeface="+mn-ea"/>
                <a:cs typeface="+mn-cs"/>
              </a:defRPr>
            </a:lvl4pPr>
            <a:lvl5pPr marL="1828800" indent="0" algn="l" defTabSz="914400" rtl="0" eaLnBrk="1" latinLnBrk="0" hangingPunct="1">
              <a:lnSpc>
                <a:spcPct val="90000"/>
              </a:lnSpc>
              <a:spcBef>
                <a:spcPts val="500"/>
              </a:spcBef>
              <a:buFontTx/>
              <a:buNone/>
              <a:defRPr sz="1100" i="1"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Clr>
                <a:srgbClr val="92D050"/>
              </a:buClr>
              <a:buFont typeface="Arial" panose="020B0604020202020204" pitchFamily="34" charset="0"/>
              <a:buChar char="•"/>
            </a:pPr>
            <a:r>
              <a:rPr lang="fr-FR" dirty="0">
                <a:solidFill>
                  <a:srgbClr val="92D050"/>
                </a:solidFill>
              </a:rPr>
              <a:t>DE QUOI S’AGIT-IL ? </a:t>
            </a:r>
            <a:r>
              <a:rPr lang="fr-FR" dirty="0"/>
              <a:t>En vertu de la loi 3DS de février 2022, la commune est désignée responsable de l’adressage. L’adressage est une obligation légale pour </a:t>
            </a:r>
          </a:p>
          <a:p>
            <a:pPr marL="1085850" lvl="1" indent="-285750">
              <a:buClr>
                <a:srgbClr val="92D050"/>
              </a:buClr>
            </a:pPr>
            <a:r>
              <a:rPr lang="fr-FR" dirty="0"/>
              <a:t>La distribution du courrier</a:t>
            </a:r>
          </a:p>
          <a:p>
            <a:pPr marL="1085850" lvl="1" indent="-285750">
              <a:buClr>
                <a:srgbClr val="92D050"/>
              </a:buClr>
            </a:pPr>
            <a:r>
              <a:rPr lang="fr-FR" dirty="0"/>
              <a:t>L’accès des secours aux habitations le cas échéant</a:t>
            </a:r>
          </a:p>
          <a:p>
            <a:pPr marL="285750" indent="-285750">
              <a:buClr>
                <a:srgbClr val="92D050"/>
              </a:buClr>
              <a:buFont typeface="Arial" panose="020B0604020202020204" pitchFamily="34" charset="0"/>
              <a:buChar char="•"/>
            </a:pPr>
            <a:r>
              <a:rPr lang="fr-FR" dirty="0">
                <a:solidFill>
                  <a:srgbClr val="92D050"/>
                </a:solidFill>
              </a:rPr>
              <a:t>MISE EN OEUVRE</a:t>
            </a:r>
            <a:r>
              <a:rPr lang="fr-FR" dirty="0"/>
              <a:t>: Mise en place de la </a:t>
            </a:r>
            <a:r>
              <a:rPr lang="fr-FR" i="1" dirty="0"/>
              <a:t>Base Adresse Nationale (BAN)</a:t>
            </a:r>
            <a:r>
              <a:rPr lang="fr-FR" dirty="0"/>
              <a:t>, une base de données sur les adresses au niveau national, portée par l'Institut National de l'Information Géographique et Forestière (IGN). Elle est déclinée au niveau des communes par la </a:t>
            </a:r>
            <a:r>
              <a:rPr lang="fr-FR" i="1" dirty="0"/>
              <a:t>Base Adresse Locale (BAL)</a:t>
            </a:r>
            <a:r>
              <a:rPr lang="fr-FR" dirty="0"/>
              <a:t>, qui doit publier dans la BAN « les données relatives à la dénomination des voies et des lieux-dits et à la numérotation des maisons et autres constructions » (maison, entreprise, bureau, bergerie, etc. soumis à permis de construire).</a:t>
            </a:r>
          </a:p>
          <a:p>
            <a:pPr marL="285750" indent="-285750">
              <a:buClr>
                <a:srgbClr val="92D050"/>
              </a:buClr>
              <a:buFont typeface="Arial" panose="020B0604020202020204" pitchFamily="34" charset="0"/>
              <a:buChar char="•"/>
            </a:pPr>
            <a:endParaRPr lang="fr-FR" dirty="0"/>
          </a:p>
          <a:p>
            <a:pPr marL="285750" indent="-285750">
              <a:buClr>
                <a:srgbClr val="92D050"/>
              </a:buClr>
              <a:buFont typeface="Arial" panose="020B0604020202020204" pitchFamily="34" charset="0"/>
              <a:buChar char="•"/>
            </a:pPr>
            <a:r>
              <a:rPr lang="fr-FR" dirty="0"/>
              <a:t>Cette base de données sert pour les services de secours, des postes et de télécommunications et pour l’évolution des services publics (écoles, hôpitaux…).</a:t>
            </a:r>
          </a:p>
          <a:p>
            <a:pPr>
              <a:buClr>
                <a:srgbClr val="92D050"/>
              </a:buClr>
            </a:pPr>
            <a:endParaRPr lang="fr-FR" b="1" dirty="0"/>
          </a:p>
          <a:p>
            <a:pPr>
              <a:buClr>
                <a:srgbClr val="92D050"/>
              </a:buClr>
            </a:pPr>
            <a:r>
              <a:rPr lang="fr-FR" b="1" dirty="0">
                <a:sym typeface="Wingdings" panose="05000000000000000000" pitchFamily="2" charset="2"/>
              </a:rPr>
              <a:t> </a:t>
            </a:r>
            <a:r>
              <a:rPr lang="fr-FR" b="1" dirty="0"/>
              <a:t>L’adressage doit donc répondre aux exigences de la loi 3DS</a:t>
            </a:r>
            <a:endParaRPr lang="fr-FR" dirty="0"/>
          </a:p>
          <a:p>
            <a:pPr marL="285750" indent="-285750">
              <a:buClr>
                <a:srgbClr val="92D050"/>
              </a:buClr>
              <a:buFont typeface="Arial" panose="020B0604020202020204" pitchFamily="34" charset="0"/>
              <a:buChar char="•"/>
            </a:pPr>
            <a:endParaRPr lang="fr-FR" dirty="0"/>
          </a:p>
        </p:txBody>
      </p:sp>
    </p:spTree>
    <p:extLst>
      <p:ext uri="{BB962C8B-B14F-4D97-AF65-F5344CB8AC3E}">
        <p14:creationId xmlns:p14="http://schemas.microsoft.com/office/powerpoint/2010/main" val="3029723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3D9EB-3800-CE67-4685-429D0227EF90}"/>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8DCF878E-8CF6-CD90-AC3E-51F969EC2C4B}"/>
              </a:ext>
            </a:extLst>
          </p:cNvPr>
          <p:cNvSpPr>
            <a:spLocks noGrp="1"/>
          </p:cNvSpPr>
          <p:nvPr>
            <p:ph type="title"/>
          </p:nvPr>
        </p:nvSpPr>
        <p:spPr/>
        <p:txBody>
          <a:bodyPr>
            <a:normAutofit/>
          </a:bodyPr>
          <a:lstStyle/>
          <a:p>
            <a:pPr lvl="0" algn="just">
              <a:lnSpc>
                <a:spcPct val="107000"/>
              </a:lnSpc>
              <a:buClr>
                <a:srgbClr val="AACE47"/>
              </a:buClr>
              <a:buSzPct val="44000"/>
            </a:pPr>
            <a:r>
              <a:rPr lang="fr-FR" dirty="0">
                <a:ea typeface="Calibri" panose="020F0502020204030204" pitchFamily="34" charset="0"/>
                <a:cs typeface="Times New Roman" panose="02020603050405020304" pitchFamily="18" charset="0"/>
              </a:rPr>
              <a:t>POURQUOI ?</a:t>
            </a:r>
          </a:p>
        </p:txBody>
      </p:sp>
      <p:sp>
        <p:nvSpPr>
          <p:cNvPr id="5" name="Espace réservé du contenu 4">
            <a:extLst>
              <a:ext uri="{FF2B5EF4-FFF2-40B4-BE49-F238E27FC236}">
                <a16:creationId xmlns:a16="http://schemas.microsoft.com/office/drawing/2014/main" id="{1D8B0A90-9AA8-CE63-9746-142923E2295D}"/>
              </a:ext>
            </a:extLst>
          </p:cNvPr>
          <p:cNvSpPr>
            <a:spLocks noGrp="1"/>
          </p:cNvSpPr>
          <p:nvPr>
            <p:ph idx="1"/>
          </p:nvPr>
        </p:nvSpPr>
        <p:spPr/>
        <p:txBody>
          <a:bodyPr/>
          <a:lstStyle/>
          <a:p>
            <a:r>
              <a:rPr lang="fr-FR" dirty="0"/>
              <a:t> </a:t>
            </a:r>
          </a:p>
        </p:txBody>
      </p:sp>
      <p:sp>
        <p:nvSpPr>
          <p:cNvPr id="7" name="Espace réservé du pied de page 2">
            <a:extLst>
              <a:ext uri="{FF2B5EF4-FFF2-40B4-BE49-F238E27FC236}">
                <a16:creationId xmlns:a16="http://schemas.microsoft.com/office/drawing/2014/main" id="{253F93AA-EE7C-EF53-531F-BCD32132C8AC}"/>
              </a:ext>
            </a:extLst>
          </p:cNvPr>
          <p:cNvSpPr>
            <a:spLocks noGrp="1"/>
          </p:cNvSpPr>
          <p:nvPr>
            <p:ph type="ftr" sz="quarter" idx="11"/>
          </p:nvPr>
        </p:nvSpPr>
        <p:spPr>
          <a:xfrm>
            <a:off x="1778000" y="6196015"/>
            <a:ext cx="6375400" cy="365125"/>
          </a:xfrm>
        </p:spPr>
        <p:txBody>
          <a:bodyPr/>
          <a:lstStyle/>
          <a:p>
            <a:r>
              <a:rPr lang="fr-FR" dirty="0"/>
              <a:t>PRESENTATION DES ENJEUX DE L’ADRESSAGE – OCTOBRE 2026</a:t>
            </a:r>
          </a:p>
        </p:txBody>
      </p:sp>
      <p:sp>
        <p:nvSpPr>
          <p:cNvPr id="2" name="Espace réservé du contenu 3">
            <a:extLst>
              <a:ext uri="{FF2B5EF4-FFF2-40B4-BE49-F238E27FC236}">
                <a16:creationId xmlns:a16="http://schemas.microsoft.com/office/drawing/2014/main" id="{B9D50C60-E475-F845-63A5-F88697B05BED}"/>
              </a:ext>
            </a:extLst>
          </p:cNvPr>
          <p:cNvSpPr txBox="1">
            <a:spLocks/>
          </p:cNvSpPr>
          <p:nvPr/>
        </p:nvSpPr>
        <p:spPr>
          <a:xfrm>
            <a:off x="647700" y="1440611"/>
            <a:ext cx="10782300" cy="3983874"/>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FontTx/>
              <a:buNone/>
              <a:defRPr sz="1700" kern="1200">
                <a:solidFill>
                  <a:schemeClr val="tx1"/>
                </a:solidFill>
                <a:latin typeface="Trebuchet MS" panose="020B0603020202020204" pitchFamily="34" charset="0"/>
                <a:ea typeface="+mn-ea"/>
                <a:cs typeface="+mn-cs"/>
              </a:defRPr>
            </a:lvl1pPr>
            <a:lvl2pPr marL="800100" indent="-342900" algn="l" defTabSz="914400" rtl="0" eaLnBrk="1" latinLnBrk="0" hangingPunct="1">
              <a:lnSpc>
                <a:spcPct val="90000"/>
              </a:lnSpc>
              <a:spcBef>
                <a:spcPts val="500"/>
              </a:spcBef>
              <a:buClr>
                <a:srgbClr val="AACE47"/>
              </a:buClr>
              <a:buFont typeface="Arial" panose="020B0604020202020204" pitchFamily="34" charset="0"/>
              <a:buChar char="•"/>
              <a:defRPr sz="1400" kern="1200">
                <a:solidFill>
                  <a:schemeClr val="tx1"/>
                </a:solidFill>
                <a:latin typeface="Trebuchet MS" panose="020B0603020202020204" pitchFamily="34" charset="0"/>
                <a:ea typeface="+mn-ea"/>
                <a:cs typeface="+mn-cs"/>
              </a:defRPr>
            </a:lvl2pPr>
            <a:lvl3pPr marL="914400" indent="0" algn="l" defTabSz="914400" rtl="0" eaLnBrk="1" latinLnBrk="0" hangingPunct="1">
              <a:lnSpc>
                <a:spcPct val="90000"/>
              </a:lnSpc>
              <a:spcBef>
                <a:spcPts val="500"/>
              </a:spcBef>
              <a:buFontTx/>
              <a:buNone/>
              <a:defRPr sz="1400" kern="1200">
                <a:solidFill>
                  <a:srgbClr val="1591A0"/>
                </a:solidFill>
                <a:latin typeface="Trebuchet MS" panose="020B0603020202020204" pitchFamily="34" charset="0"/>
                <a:ea typeface="+mn-ea"/>
                <a:cs typeface="+mn-cs"/>
              </a:defRPr>
            </a:lvl3pPr>
            <a:lvl4pPr marL="1371600" indent="0" algn="l" defTabSz="914400" rtl="0" eaLnBrk="1" latinLnBrk="0" hangingPunct="1">
              <a:lnSpc>
                <a:spcPct val="90000"/>
              </a:lnSpc>
              <a:spcBef>
                <a:spcPts val="500"/>
              </a:spcBef>
              <a:buFontTx/>
              <a:buNone/>
              <a:defRPr sz="1200" kern="1200">
                <a:solidFill>
                  <a:schemeClr val="tx1"/>
                </a:solidFill>
                <a:latin typeface="Trebuchet MS" panose="020B0603020202020204" pitchFamily="34" charset="0"/>
                <a:ea typeface="+mn-ea"/>
                <a:cs typeface="+mn-cs"/>
              </a:defRPr>
            </a:lvl4pPr>
            <a:lvl5pPr marL="1828800" indent="0" algn="l" defTabSz="914400" rtl="0" eaLnBrk="1" latinLnBrk="0" hangingPunct="1">
              <a:lnSpc>
                <a:spcPct val="90000"/>
              </a:lnSpc>
              <a:spcBef>
                <a:spcPts val="500"/>
              </a:spcBef>
              <a:buFontTx/>
              <a:buNone/>
              <a:defRPr sz="1100" i="1"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92D050"/>
              </a:buClr>
            </a:pPr>
            <a:r>
              <a:rPr lang="fr-FR" dirty="0">
                <a:solidFill>
                  <a:srgbClr val="92D050"/>
                </a:solidFill>
              </a:rPr>
              <a:t>LES EXIGENCES SUR LA FORMULATION DE L’ADRESSE </a:t>
            </a:r>
            <a:endParaRPr lang="fr-FR" dirty="0"/>
          </a:p>
          <a:p>
            <a:pPr marL="285750" indent="-285750">
              <a:buClr>
                <a:srgbClr val="92D050"/>
              </a:buClr>
              <a:buFont typeface="Arial" panose="020B0604020202020204" pitchFamily="34" charset="0"/>
              <a:buChar char="•"/>
            </a:pPr>
            <a:r>
              <a:rPr lang="fr-FR" dirty="0"/>
              <a:t>L’adresse doit comporter au minimum :</a:t>
            </a:r>
          </a:p>
          <a:p>
            <a:pPr marL="1085850" lvl="1" indent="-285750">
              <a:buClr>
                <a:srgbClr val="92D050"/>
              </a:buClr>
            </a:pPr>
            <a:r>
              <a:rPr lang="fr-FR" dirty="0"/>
              <a:t>Numéro de voie</a:t>
            </a:r>
          </a:p>
          <a:p>
            <a:pPr marL="1085850" lvl="1" indent="-285750">
              <a:buClr>
                <a:srgbClr val="92D050"/>
              </a:buClr>
            </a:pPr>
            <a:r>
              <a:rPr lang="fr-FR" dirty="0"/>
              <a:t>Type de voie (rue, chemin, impasse, route, avenue, boulevard…)</a:t>
            </a:r>
          </a:p>
          <a:p>
            <a:pPr marL="1085850" lvl="1" indent="-285750">
              <a:buClr>
                <a:srgbClr val="92D050"/>
              </a:buClr>
            </a:pPr>
            <a:r>
              <a:rPr lang="fr-FR" dirty="0"/>
              <a:t>Nom de la voie</a:t>
            </a:r>
          </a:p>
          <a:p>
            <a:pPr marL="1085850" lvl="1" indent="-285750">
              <a:buClr>
                <a:srgbClr val="92D050"/>
              </a:buClr>
            </a:pPr>
            <a:r>
              <a:rPr lang="fr-FR" dirty="0"/>
              <a:t>Code postal</a:t>
            </a:r>
          </a:p>
          <a:p>
            <a:pPr marL="1085850" lvl="1" indent="-285750">
              <a:buClr>
                <a:srgbClr val="92D050"/>
              </a:buClr>
            </a:pPr>
            <a:r>
              <a:rPr lang="fr-FR" dirty="0"/>
              <a:t>Nom de la Commune</a:t>
            </a:r>
          </a:p>
          <a:p>
            <a:pPr marL="285750" indent="-285750">
              <a:buClr>
                <a:srgbClr val="92D050"/>
              </a:buClr>
              <a:buFont typeface="Arial" panose="020B0604020202020204" pitchFamily="34" charset="0"/>
              <a:buChar char="•"/>
            </a:pPr>
            <a:r>
              <a:rPr lang="fr-FR" dirty="0"/>
              <a:t>Elle peut être complétée d’un suffixe après le numéro de voie, d’un lieu-dit, d’un nom de résidence...</a:t>
            </a:r>
          </a:p>
          <a:p>
            <a:pPr marL="285750" indent="-285750">
              <a:buClr>
                <a:srgbClr val="92D050"/>
              </a:buClr>
              <a:buFont typeface="Arial" panose="020B0604020202020204" pitchFamily="34" charset="0"/>
              <a:buChar char="•"/>
            </a:pPr>
            <a:r>
              <a:rPr lang="fr-FR" dirty="0"/>
              <a:t>Il est nécessaire d’éviter les doublons, les voies sans dénomination, les voies sans numéro ou avec un numéro unique.</a:t>
            </a:r>
          </a:p>
          <a:p>
            <a:pPr>
              <a:buClr>
                <a:srgbClr val="92D050"/>
              </a:buClr>
            </a:pPr>
            <a:endParaRPr lang="fr-FR" dirty="0"/>
          </a:p>
          <a:p>
            <a:pPr>
              <a:buClr>
                <a:srgbClr val="92D050"/>
              </a:buClr>
            </a:pPr>
            <a:r>
              <a:rPr lang="fr-FR" dirty="0">
                <a:sym typeface="Wingdings" panose="05000000000000000000" pitchFamily="2" charset="2"/>
              </a:rPr>
              <a:t> </a:t>
            </a:r>
            <a:r>
              <a:rPr lang="fr-FR" dirty="0"/>
              <a:t>Plus l’adressage sera précis, plus les services publics seront efficaces.</a:t>
            </a:r>
          </a:p>
          <a:p>
            <a:pPr marL="285750" indent="-285750">
              <a:buFont typeface="Arial" panose="020B0604020202020204" pitchFamily="34" charset="0"/>
              <a:buChar char="•"/>
            </a:pPr>
            <a:endParaRPr lang="fr-FR" dirty="0"/>
          </a:p>
        </p:txBody>
      </p:sp>
    </p:spTree>
    <p:extLst>
      <p:ext uri="{BB962C8B-B14F-4D97-AF65-F5344CB8AC3E}">
        <p14:creationId xmlns:p14="http://schemas.microsoft.com/office/powerpoint/2010/main" val="36017014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8F51A4-337B-B29F-D527-4F2E1112D099}"/>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5D78BBAA-611B-D308-2385-7155CA49B955}"/>
              </a:ext>
            </a:extLst>
          </p:cNvPr>
          <p:cNvSpPr>
            <a:spLocks noGrp="1"/>
          </p:cNvSpPr>
          <p:nvPr>
            <p:ph type="subTitle" idx="1"/>
          </p:nvPr>
        </p:nvSpPr>
        <p:spPr/>
        <p:txBody>
          <a:bodyPr/>
          <a:lstStyle/>
          <a:p>
            <a:pPr lvl="0" algn="just">
              <a:lnSpc>
                <a:spcPct val="107000"/>
              </a:lnSpc>
              <a:buClr>
                <a:srgbClr val="AACE47"/>
              </a:buClr>
              <a:buSzPct val="42000"/>
            </a:pPr>
            <a:r>
              <a:rPr lang="fr-FR" dirty="0">
                <a:ea typeface="Calibri" panose="020F0502020204030204" pitchFamily="34" charset="0"/>
                <a:cs typeface="Times New Roman" panose="02020603050405020304" pitchFamily="18" charset="0"/>
              </a:rPr>
              <a:t>Les impacts</a:t>
            </a:r>
          </a:p>
        </p:txBody>
      </p:sp>
      <p:sp>
        <p:nvSpPr>
          <p:cNvPr id="3" name="Espace réservé du texte 2">
            <a:extLst>
              <a:ext uri="{FF2B5EF4-FFF2-40B4-BE49-F238E27FC236}">
                <a16:creationId xmlns:a16="http://schemas.microsoft.com/office/drawing/2014/main" id="{FE70F18A-1546-67A4-5305-2936EF221D3F}"/>
              </a:ext>
            </a:extLst>
          </p:cNvPr>
          <p:cNvSpPr>
            <a:spLocks noGrp="1"/>
          </p:cNvSpPr>
          <p:nvPr>
            <p:ph type="body" sz="quarter" idx="10"/>
          </p:nvPr>
        </p:nvSpPr>
        <p:spPr/>
        <p:txBody>
          <a:bodyPr/>
          <a:lstStyle/>
          <a:p>
            <a:r>
              <a:rPr lang="fr-FR" dirty="0"/>
              <a:t>2</a:t>
            </a:r>
          </a:p>
        </p:txBody>
      </p:sp>
    </p:spTree>
    <p:extLst>
      <p:ext uri="{BB962C8B-B14F-4D97-AF65-F5344CB8AC3E}">
        <p14:creationId xmlns:p14="http://schemas.microsoft.com/office/powerpoint/2010/main" val="1125758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0E0481F2-6293-9729-8B43-2BD2BAA1C9D3}"/>
              </a:ext>
            </a:extLst>
          </p:cNvPr>
          <p:cNvSpPr>
            <a:spLocks noGrp="1"/>
          </p:cNvSpPr>
          <p:nvPr>
            <p:ph type="title"/>
          </p:nvPr>
        </p:nvSpPr>
        <p:spPr/>
        <p:txBody>
          <a:bodyPr/>
          <a:lstStyle/>
          <a:p>
            <a:r>
              <a:rPr lang="fr-FR" dirty="0"/>
              <a:t>LES IMPACTS DU CHANGEMENT D’ADRESSE</a:t>
            </a:r>
          </a:p>
        </p:txBody>
      </p:sp>
      <p:sp>
        <p:nvSpPr>
          <p:cNvPr id="8" name="Espace réservé du pied de page 2">
            <a:extLst>
              <a:ext uri="{FF2B5EF4-FFF2-40B4-BE49-F238E27FC236}">
                <a16:creationId xmlns:a16="http://schemas.microsoft.com/office/drawing/2014/main" id="{769B4049-4FFD-1F66-7E0F-BF758DD28168}"/>
              </a:ext>
            </a:extLst>
          </p:cNvPr>
          <p:cNvSpPr>
            <a:spLocks noGrp="1"/>
          </p:cNvSpPr>
          <p:nvPr>
            <p:ph type="ftr" sz="quarter" idx="11"/>
          </p:nvPr>
        </p:nvSpPr>
        <p:spPr>
          <a:xfrm>
            <a:off x="1778000" y="6196015"/>
            <a:ext cx="6375400" cy="365125"/>
          </a:xfrm>
        </p:spPr>
        <p:txBody>
          <a:bodyPr/>
          <a:lstStyle/>
          <a:p>
            <a:r>
              <a:rPr lang="fr-FR" dirty="0"/>
              <a:t>PRESENTATION DES ENJEUX DE L’ADRESSAGE – OCTOBRE 2026</a:t>
            </a:r>
          </a:p>
        </p:txBody>
      </p:sp>
      <p:sp>
        <p:nvSpPr>
          <p:cNvPr id="7" name="Espace réservé du contenu 3">
            <a:extLst>
              <a:ext uri="{FF2B5EF4-FFF2-40B4-BE49-F238E27FC236}">
                <a16:creationId xmlns:a16="http://schemas.microsoft.com/office/drawing/2014/main" id="{99E643F0-5DB5-BA10-5291-3F7F9D07138A}"/>
              </a:ext>
            </a:extLst>
          </p:cNvPr>
          <p:cNvSpPr txBox="1">
            <a:spLocks noGrp="1"/>
          </p:cNvSpPr>
          <p:nvPr>
            <p:ph idx="1"/>
          </p:nvPr>
        </p:nvSpPr>
        <p:spPr>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FontTx/>
              <a:buNone/>
              <a:defRPr sz="1700" kern="1200">
                <a:solidFill>
                  <a:schemeClr val="tx1"/>
                </a:solidFill>
                <a:latin typeface="Trebuchet MS" panose="020B0603020202020204" pitchFamily="34" charset="0"/>
                <a:ea typeface="+mn-ea"/>
                <a:cs typeface="+mn-cs"/>
              </a:defRPr>
            </a:lvl1pPr>
            <a:lvl2pPr marL="800100" indent="-342900" algn="l" defTabSz="914400" rtl="0" eaLnBrk="1" latinLnBrk="0" hangingPunct="1">
              <a:lnSpc>
                <a:spcPct val="90000"/>
              </a:lnSpc>
              <a:spcBef>
                <a:spcPts val="500"/>
              </a:spcBef>
              <a:buClr>
                <a:srgbClr val="AACE47"/>
              </a:buClr>
              <a:buFont typeface="Arial" panose="020B0604020202020204" pitchFamily="34" charset="0"/>
              <a:buChar char="•"/>
              <a:defRPr sz="1400" kern="1200">
                <a:solidFill>
                  <a:schemeClr val="tx1"/>
                </a:solidFill>
                <a:latin typeface="Trebuchet MS" panose="020B0603020202020204" pitchFamily="34" charset="0"/>
                <a:ea typeface="+mn-ea"/>
                <a:cs typeface="+mn-cs"/>
              </a:defRPr>
            </a:lvl2pPr>
            <a:lvl3pPr marL="914400" indent="0" algn="l" defTabSz="914400" rtl="0" eaLnBrk="1" latinLnBrk="0" hangingPunct="1">
              <a:lnSpc>
                <a:spcPct val="90000"/>
              </a:lnSpc>
              <a:spcBef>
                <a:spcPts val="500"/>
              </a:spcBef>
              <a:buFontTx/>
              <a:buNone/>
              <a:defRPr sz="1400" kern="1200">
                <a:solidFill>
                  <a:srgbClr val="1591A0"/>
                </a:solidFill>
                <a:latin typeface="Trebuchet MS" panose="020B0603020202020204" pitchFamily="34" charset="0"/>
                <a:ea typeface="+mn-ea"/>
                <a:cs typeface="+mn-cs"/>
              </a:defRPr>
            </a:lvl3pPr>
            <a:lvl4pPr marL="1371600" indent="0" algn="l" defTabSz="914400" rtl="0" eaLnBrk="1" latinLnBrk="0" hangingPunct="1">
              <a:lnSpc>
                <a:spcPct val="90000"/>
              </a:lnSpc>
              <a:spcBef>
                <a:spcPts val="500"/>
              </a:spcBef>
              <a:buFontTx/>
              <a:buNone/>
              <a:defRPr sz="1200" kern="1200">
                <a:solidFill>
                  <a:schemeClr val="tx1"/>
                </a:solidFill>
                <a:latin typeface="Trebuchet MS" panose="020B0603020202020204" pitchFamily="34" charset="0"/>
                <a:ea typeface="+mn-ea"/>
                <a:cs typeface="+mn-cs"/>
              </a:defRPr>
            </a:lvl4pPr>
            <a:lvl5pPr marL="1828800" indent="0" algn="l" defTabSz="914400" rtl="0" eaLnBrk="1" latinLnBrk="0" hangingPunct="1">
              <a:lnSpc>
                <a:spcPct val="90000"/>
              </a:lnSpc>
              <a:spcBef>
                <a:spcPts val="500"/>
              </a:spcBef>
              <a:buFontTx/>
              <a:buNone/>
              <a:defRPr sz="1100" i="1"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Clr>
                <a:srgbClr val="92D050"/>
              </a:buClr>
              <a:buFont typeface="Arial" panose="020B0604020202020204" pitchFamily="34" charset="0"/>
              <a:buChar char="•"/>
            </a:pPr>
            <a:r>
              <a:rPr lang="fr-FR" dirty="0">
                <a:solidFill>
                  <a:srgbClr val="92D050"/>
                </a:solidFill>
              </a:rPr>
              <a:t>LES ADRESSES CHANGENT… </a:t>
            </a:r>
            <a:r>
              <a:rPr lang="fr-FR" dirty="0"/>
              <a:t>De nouveaux noms ou dénominations seront attribués à certaines impasses ou nouvelles </a:t>
            </a:r>
            <a:r>
              <a:rPr lang="fr-FR"/>
              <a:t>voies créées. </a:t>
            </a:r>
            <a:endParaRPr lang="fr-FR" dirty="0"/>
          </a:p>
          <a:p>
            <a:pPr marL="285750" indent="-285750">
              <a:buClr>
                <a:srgbClr val="92D050"/>
              </a:buClr>
              <a:buFont typeface="Arial" panose="020B0604020202020204" pitchFamily="34" charset="0"/>
              <a:buChar char="•"/>
            </a:pPr>
            <a:endParaRPr lang="fr-FR" dirty="0">
              <a:solidFill>
                <a:srgbClr val="92D050"/>
              </a:solidFill>
            </a:endParaRPr>
          </a:p>
          <a:p>
            <a:pPr marL="285750" indent="-285750">
              <a:buClr>
                <a:srgbClr val="92D050"/>
              </a:buClr>
              <a:buFont typeface="Arial" panose="020B0604020202020204" pitchFamily="34" charset="0"/>
              <a:buChar char="•"/>
            </a:pPr>
            <a:r>
              <a:rPr lang="fr-FR" dirty="0">
                <a:solidFill>
                  <a:srgbClr val="92D050"/>
                </a:solidFill>
              </a:rPr>
              <a:t>LES NUMEROS AUSSI …</a:t>
            </a:r>
          </a:p>
          <a:p>
            <a:pPr marL="285750" indent="-285750">
              <a:buClr>
                <a:srgbClr val="92D050"/>
              </a:buClr>
              <a:buFont typeface="Arial" panose="020B0604020202020204" pitchFamily="34" charset="0"/>
              <a:buChar char="•"/>
            </a:pPr>
            <a:endParaRPr lang="fr-FR" dirty="0"/>
          </a:p>
          <a:p>
            <a:pPr marL="285750" indent="-285750">
              <a:buClr>
                <a:srgbClr val="92D050"/>
              </a:buClr>
              <a:buFont typeface="Arial" panose="020B0604020202020204" pitchFamily="34" charset="0"/>
              <a:buChar char="•"/>
            </a:pPr>
            <a:r>
              <a:rPr lang="fr-FR" dirty="0"/>
              <a:t>Un travail patrimonial a été mené en collaboration étroite avec une association : Les Amis du Village</a:t>
            </a:r>
          </a:p>
          <a:p>
            <a:pPr>
              <a:buClr>
                <a:srgbClr val="92D050"/>
              </a:buClr>
            </a:pPr>
            <a:endParaRPr lang="fr-FR" b="1" dirty="0"/>
          </a:p>
          <a:p>
            <a:pPr marL="285750" indent="-285750">
              <a:buClr>
                <a:srgbClr val="92D050"/>
              </a:buClr>
              <a:buFont typeface="Wingdings" panose="05000000000000000000" pitchFamily="2" charset="2"/>
              <a:buChar char="à"/>
            </a:pPr>
            <a:r>
              <a:rPr lang="fr-FR" b="1" dirty="0"/>
              <a:t>Trouver des noms en relation avec la commune</a:t>
            </a:r>
          </a:p>
          <a:p>
            <a:pPr marL="285750" indent="-285750">
              <a:buClr>
                <a:srgbClr val="92D050"/>
              </a:buClr>
              <a:buFont typeface="Wingdings" panose="05000000000000000000" pitchFamily="2" charset="2"/>
              <a:buChar char="à"/>
            </a:pPr>
            <a:r>
              <a:rPr lang="fr-FR" b="1" dirty="0"/>
              <a:t>Au total, 60 voiries environ concernées à différents niveaux</a:t>
            </a:r>
            <a:endParaRPr lang="fr-FR" dirty="0"/>
          </a:p>
          <a:p>
            <a:pPr marL="285750" indent="-285750">
              <a:buClr>
                <a:srgbClr val="92D050"/>
              </a:buClr>
              <a:buFont typeface="Arial" panose="020B0604020202020204" pitchFamily="34" charset="0"/>
              <a:buChar char="•"/>
            </a:pPr>
            <a:endParaRPr lang="fr-FR" dirty="0"/>
          </a:p>
        </p:txBody>
      </p:sp>
    </p:spTree>
    <p:extLst>
      <p:ext uri="{BB962C8B-B14F-4D97-AF65-F5344CB8AC3E}">
        <p14:creationId xmlns:p14="http://schemas.microsoft.com/office/powerpoint/2010/main" val="2396131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12F91-C604-9AF5-863B-CCB042C4B560}"/>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68E22053-D960-B97C-E34E-F3DAC0FB0DEA}"/>
              </a:ext>
            </a:extLst>
          </p:cNvPr>
          <p:cNvSpPr>
            <a:spLocks noGrp="1"/>
          </p:cNvSpPr>
          <p:nvPr>
            <p:ph type="title"/>
          </p:nvPr>
        </p:nvSpPr>
        <p:spPr/>
        <p:txBody>
          <a:bodyPr/>
          <a:lstStyle/>
          <a:p>
            <a:r>
              <a:rPr lang="fr-FR" dirty="0"/>
              <a:t>LES IMPACTS DU CHANGEMENT D’ADRESSE</a:t>
            </a:r>
          </a:p>
        </p:txBody>
      </p:sp>
      <p:graphicFrame>
        <p:nvGraphicFramePr>
          <p:cNvPr id="6" name="Espace réservé du contenu 5">
            <a:extLst>
              <a:ext uri="{FF2B5EF4-FFF2-40B4-BE49-F238E27FC236}">
                <a16:creationId xmlns:a16="http://schemas.microsoft.com/office/drawing/2014/main" id="{4382574A-416B-8B56-6A42-B60DB5CA2DEB}"/>
              </a:ext>
            </a:extLst>
          </p:cNvPr>
          <p:cNvGraphicFramePr>
            <a:graphicFrameLocks noGrp="1"/>
          </p:cNvGraphicFramePr>
          <p:nvPr>
            <p:ph idx="1"/>
          </p:nvPr>
        </p:nvGraphicFramePr>
        <p:xfrm>
          <a:off x="647700" y="1109157"/>
          <a:ext cx="10845797" cy="4948746"/>
        </p:xfrm>
        <a:graphic>
          <a:graphicData uri="http://schemas.openxmlformats.org/drawingml/2006/table">
            <a:tbl>
              <a:tblPr firstRow="1" bandRow="1">
                <a:tableStyleId>{93296810-A885-4BE3-A3E7-6D5BEEA58F35}</a:tableStyleId>
              </a:tblPr>
              <a:tblGrid>
                <a:gridCol w="1579033">
                  <a:extLst>
                    <a:ext uri="{9D8B030D-6E8A-4147-A177-3AD203B41FA5}">
                      <a16:colId xmlns:a16="http://schemas.microsoft.com/office/drawing/2014/main" val="2196648564"/>
                    </a:ext>
                  </a:extLst>
                </a:gridCol>
                <a:gridCol w="3217334">
                  <a:extLst>
                    <a:ext uri="{9D8B030D-6E8A-4147-A177-3AD203B41FA5}">
                      <a16:colId xmlns:a16="http://schemas.microsoft.com/office/drawing/2014/main" val="1872691945"/>
                    </a:ext>
                  </a:extLst>
                </a:gridCol>
                <a:gridCol w="1778000">
                  <a:extLst>
                    <a:ext uri="{9D8B030D-6E8A-4147-A177-3AD203B41FA5}">
                      <a16:colId xmlns:a16="http://schemas.microsoft.com/office/drawing/2014/main" val="390440585"/>
                    </a:ext>
                  </a:extLst>
                </a:gridCol>
                <a:gridCol w="4271430">
                  <a:extLst>
                    <a:ext uri="{9D8B030D-6E8A-4147-A177-3AD203B41FA5}">
                      <a16:colId xmlns:a16="http://schemas.microsoft.com/office/drawing/2014/main" val="1081830175"/>
                    </a:ext>
                  </a:extLst>
                </a:gridCol>
              </a:tblGrid>
              <a:tr h="370840">
                <a:tc gridSpan="2">
                  <a:txBody>
                    <a:bodyPr/>
                    <a:lstStyle/>
                    <a:p>
                      <a:r>
                        <a:rPr lang="fr-FR" sz="1500" dirty="0">
                          <a:latin typeface="Trebuchet MS" panose="020B0603020202020204" pitchFamily="34" charset="0"/>
                        </a:rPr>
                        <a:t>PARTICULIERS</a:t>
                      </a:r>
                    </a:p>
                  </a:txBody>
                  <a:tcPr/>
                </a:tc>
                <a:tc hMerge="1">
                  <a:txBody>
                    <a:bodyPr/>
                    <a:lstStyle/>
                    <a:p>
                      <a:endParaRPr dirty="0"/>
                    </a:p>
                  </a:txBody>
                  <a:tcPr/>
                </a:tc>
                <a:tc gridSpan="2">
                  <a:txBody>
                    <a:bodyPr/>
                    <a:lstStyle/>
                    <a:p>
                      <a:r>
                        <a:rPr lang="fr-FR" sz="1500" dirty="0">
                          <a:latin typeface="Trebuchet MS" panose="020B0603020202020204" pitchFamily="34" charset="0"/>
                        </a:rPr>
                        <a:t>PROFESSIONNELS</a:t>
                      </a:r>
                    </a:p>
                  </a:txBody>
                  <a:tcPr/>
                </a:tc>
                <a:tc hMerge="1">
                  <a:txBody>
                    <a:bodyPr/>
                    <a:lstStyle/>
                    <a:p>
                      <a:endParaRPr dirty="0"/>
                    </a:p>
                  </a:txBody>
                  <a:tcPr/>
                </a:tc>
                <a:extLst>
                  <a:ext uri="{0D108BD9-81ED-4DB2-BD59-A6C34878D82A}">
                    <a16:rowId xmlns:a16="http://schemas.microsoft.com/office/drawing/2014/main" val="743772862"/>
                  </a:ext>
                </a:extLst>
              </a:tr>
              <a:tr h="370840">
                <a:tc>
                  <a:txBody>
                    <a:bodyPr/>
                    <a:lstStyle/>
                    <a:p>
                      <a:r>
                        <a:rPr lang="fr-FR" sz="1500" b="1" dirty="0">
                          <a:latin typeface="Trebuchet MS" panose="020B0603020202020204" pitchFamily="34" charset="0"/>
                        </a:rPr>
                        <a:t>Démarches administratives</a:t>
                      </a:r>
                    </a:p>
                  </a:txBody>
                  <a:tcPr/>
                </a:tc>
                <a:tc>
                  <a:txBody>
                    <a:bodyPr/>
                    <a:lstStyle/>
                    <a:p>
                      <a:pPr marL="342900" marR="0" lvl="0" indent="-342900" algn="l">
                        <a:lnSpc>
                          <a:spcPct val="83333"/>
                        </a:lnSpc>
                        <a:buFont typeface="Arial" panose="020B0604020202020204" pitchFamily="34" charset="0"/>
                        <a:buChar char="•"/>
                      </a:pPr>
                      <a:r>
                        <a:rPr lang="fr-FR" sz="1500" b="1" dirty="0">
                          <a:solidFill>
                            <a:srgbClr val="0A0A0A"/>
                          </a:solidFill>
                          <a:effectLst/>
                          <a:latin typeface="Trebuchet MS" panose="020B0603020202020204" pitchFamily="34" charset="0"/>
                        </a:rPr>
                        <a:t>Les impôts </a:t>
                      </a:r>
                    </a:p>
                    <a:p>
                      <a:pPr marL="342900" marR="0" lvl="0" indent="-342900" algn="l">
                        <a:lnSpc>
                          <a:spcPct val="83333"/>
                        </a:lnSpc>
                        <a:buFont typeface="Arial" panose="020B0604020202020204" pitchFamily="34" charset="0"/>
                        <a:buChar char="•"/>
                      </a:pPr>
                      <a:r>
                        <a:rPr lang="fr-FR" sz="1500" b="1" dirty="0">
                          <a:solidFill>
                            <a:srgbClr val="0A0A0A"/>
                          </a:solidFill>
                          <a:effectLst/>
                          <a:latin typeface="Trebuchet MS" panose="020B0603020202020204" pitchFamily="34" charset="0"/>
                        </a:rPr>
                        <a:t>La sécurité sociale </a:t>
                      </a:r>
                    </a:p>
                    <a:p>
                      <a:pPr marL="342900" marR="0" lvl="0" indent="-342900" algn="l">
                        <a:lnSpc>
                          <a:spcPct val="83333"/>
                        </a:lnSpc>
                        <a:buFont typeface="Arial" panose="020B0604020202020204" pitchFamily="34" charset="0"/>
                        <a:buChar char="•"/>
                      </a:pPr>
                      <a:r>
                        <a:rPr lang="fr-FR" sz="1500" b="1" dirty="0">
                          <a:solidFill>
                            <a:srgbClr val="0A0A0A"/>
                          </a:solidFill>
                          <a:effectLst/>
                          <a:latin typeface="Trebuchet MS" panose="020B0603020202020204" pitchFamily="34" charset="0"/>
                        </a:rPr>
                        <a:t>Les organismes sociaux </a:t>
                      </a:r>
                      <a:r>
                        <a:rPr lang="fr-FR" sz="1500" b="0" dirty="0">
                          <a:solidFill>
                            <a:srgbClr val="0A0A0A"/>
                          </a:solidFill>
                          <a:effectLst/>
                          <a:latin typeface="Trebuchet MS" panose="020B0603020202020204" pitchFamily="34" charset="0"/>
                        </a:rPr>
                        <a:t>ex : la Caf et France Travail (anciennement Pôle emploi)</a:t>
                      </a:r>
                    </a:p>
                    <a:p>
                      <a:pPr marL="342900" marR="0" lvl="0" indent="-342900" algn="l">
                        <a:lnSpc>
                          <a:spcPct val="83333"/>
                        </a:lnSpc>
                        <a:buFont typeface="Arial" panose="020B0604020202020204" pitchFamily="34" charset="0"/>
                        <a:buChar char="•"/>
                      </a:pPr>
                      <a:r>
                        <a:rPr lang="fr-FR" sz="1500" b="1" dirty="0">
                          <a:solidFill>
                            <a:srgbClr val="0A0A0A"/>
                          </a:solidFill>
                          <a:effectLst/>
                          <a:latin typeface="Trebuchet MS" panose="020B0603020202020204" pitchFamily="34" charset="0"/>
                        </a:rPr>
                        <a:t>Les banques</a:t>
                      </a:r>
                    </a:p>
                    <a:p>
                      <a:pPr marL="342900" marR="0" lvl="0" indent="-342900" algn="l">
                        <a:lnSpc>
                          <a:spcPct val="83333"/>
                        </a:lnSpc>
                        <a:buFont typeface="Arial" panose="020B0604020202020204" pitchFamily="34" charset="0"/>
                        <a:buChar char="•"/>
                      </a:pPr>
                      <a:r>
                        <a:rPr lang="fr-FR" sz="1500" b="1" dirty="0">
                          <a:solidFill>
                            <a:srgbClr val="0A0A0A"/>
                          </a:solidFill>
                          <a:effectLst/>
                          <a:latin typeface="Trebuchet MS" panose="020B0603020202020204" pitchFamily="34" charset="0"/>
                        </a:rPr>
                        <a:t>La carte grise </a:t>
                      </a:r>
                      <a:r>
                        <a:rPr lang="fr-FR" sz="1500" b="0" dirty="0">
                          <a:solidFill>
                            <a:srgbClr val="0A0A0A"/>
                          </a:solidFill>
                          <a:effectLst/>
                          <a:latin typeface="Trebuchet MS" panose="020B0603020202020204" pitchFamily="34" charset="0"/>
                        </a:rPr>
                        <a:t>(délai légal d’1 mois)</a:t>
                      </a:r>
                    </a:p>
                    <a:p>
                      <a:pPr marL="342900" marR="0" lvl="0" indent="-342900" algn="l">
                        <a:lnSpc>
                          <a:spcPct val="83333"/>
                        </a:lnSpc>
                        <a:buFont typeface="Arial" panose="020B0604020202020204" pitchFamily="34" charset="0"/>
                        <a:buChar char="•"/>
                      </a:pPr>
                      <a:r>
                        <a:rPr lang="fr-FR" sz="1500" b="1" dirty="0">
                          <a:solidFill>
                            <a:srgbClr val="0A0A0A"/>
                          </a:solidFill>
                          <a:effectLst/>
                          <a:latin typeface="Trebuchet MS" panose="020B0603020202020204" pitchFamily="34" charset="0"/>
                        </a:rPr>
                        <a:t>Ecoles</a:t>
                      </a:r>
                      <a:r>
                        <a:rPr lang="fr-FR" sz="1500" b="0" dirty="0">
                          <a:solidFill>
                            <a:srgbClr val="0A0A0A"/>
                          </a:solidFill>
                          <a:effectLst/>
                          <a:latin typeface="Trebuchet MS" panose="020B0603020202020204" pitchFamily="34" charset="0"/>
                        </a:rPr>
                        <a:t> (coordonnées en cas d’urgence)</a:t>
                      </a:r>
                      <a:endParaRPr lang="fr-FR" sz="1500" b="0" dirty="0">
                        <a:latin typeface="Trebuchet MS" panose="020B0603020202020204" pitchFamily="34" charset="0"/>
                      </a:endParaRPr>
                    </a:p>
                  </a:txBody>
                  <a:tcPr/>
                </a:tc>
                <a:tc>
                  <a:txBody>
                    <a:bodyPr/>
                    <a:lstStyle/>
                    <a:p>
                      <a:r>
                        <a:rPr lang="fr-FR" sz="1500" b="1" dirty="0">
                          <a:latin typeface="Trebuchet MS" panose="020B0603020202020204" pitchFamily="34" charset="0"/>
                        </a:rPr>
                        <a:t>Démarches administratives</a:t>
                      </a:r>
                    </a:p>
                  </a:txBody>
                  <a:tcPr/>
                </a:tc>
                <a:tc>
                  <a:txBody>
                    <a:bodyPr/>
                    <a:lstStyle/>
                    <a:p>
                      <a:pPr marL="342900" marR="0" lvl="0" indent="-342900" algn="l" defTabSz="914400" rtl="0" eaLnBrk="1" latinLnBrk="0" hangingPunct="1">
                        <a:lnSpc>
                          <a:spcPct val="83333"/>
                        </a:lnSpc>
                        <a:buFont typeface="Arial" panose="020B0604020202020204" pitchFamily="34" charset="0"/>
                        <a:buChar char="•"/>
                      </a:pPr>
                      <a:r>
                        <a:rPr lang="fr-FR" sz="1500" b="1" kern="1200" dirty="0">
                          <a:solidFill>
                            <a:srgbClr val="0A0A0A"/>
                          </a:solidFill>
                          <a:effectLst/>
                          <a:latin typeface="Trebuchet MS" panose="020B0603020202020204" pitchFamily="34" charset="0"/>
                          <a:ea typeface="+mn-ea"/>
                          <a:cs typeface="+mn-cs"/>
                        </a:rPr>
                        <a:t>Transfert de siège social : </a:t>
                      </a:r>
                      <a:r>
                        <a:rPr lang="fr-FR" sz="1500" b="0" kern="1200" dirty="0">
                          <a:solidFill>
                            <a:srgbClr val="0A0A0A"/>
                          </a:solidFill>
                          <a:effectLst/>
                          <a:latin typeface="Trebuchet MS" panose="020B0603020202020204" pitchFamily="34" charset="0"/>
                          <a:ea typeface="+mn-ea"/>
                          <a:cs typeface="+mn-cs"/>
                        </a:rPr>
                        <a:t>Nécessite une modification des statuts de la société et un enregistrement officiel. </a:t>
                      </a:r>
                    </a:p>
                    <a:p>
                      <a:pPr marL="342900" marR="0" lvl="0" indent="-342900" algn="l" defTabSz="914400" rtl="0" eaLnBrk="1" latinLnBrk="0" hangingPunct="1">
                        <a:lnSpc>
                          <a:spcPct val="83333"/>
                        </a:lnSpc>
                        <a:buFont typeface="Arial" panose="020B0604020202020204" pitchFamily="34" charset="0"/>
                        <a:buChar char="•"/>
                      </a:pPr>
                      <a:r>
                        <a:rPr lang="fr-FR" sz="1500" b="1" kern="1200" dirty="0">
                          <a:solidFill>
                            <a:srgbClr val="0A0A0A"/>
                          </a:solidFill>
                          <a:effectLst/>
                          <a:latin typeface="Trebuchet MS" panose="020B0603020202020204" pitchFamily="34" charset="0"/>
                          <a:ea typeface="+mn-ea"/>
                          <a:cs typeface="+mn-cs"/>
                        </a:rPr>
                        <a:t>Déclaration sur le Guichet unique </a:t>
                      </a:r>
                    </a:p>
                    <a:p>
                      <a:pPr marL="342900" marR="0" lvl="0" indent="-342900" algn="l" defTabSz="914400" rtl="0" eaLnBrk="1" latinLnBrk="0" hangingPunct="1">
                        <a:lnSpc>
                          <a:spcPct val="83333"/>
                        </a:lnSpc>
                        <a:buFont typeface="Arial" panose="020B0604020202020204" pitchFamily="34" charset="0"/>
                        <a:buChar char="•"/>
                      </a:pPr>
                      <a:r>
                        <a:rPr lang="fr-FR" sz="1500" b="1" kern="1200" dirty="0">
                          <a:solidFill>
                            <a:srgbClr val="0A0A0A"/>
                          </a:solidFill>
                          <a:effectLst/>
                          <a:latin typeface="Trebuchet MS" panose="020B0603020202020204" pitchFamily="34" charset="0"/>
                          <a:ea typeface="+mn-ea"/>
                          <a:cs typeface="+mn-cs"/>
                        </a:rPr>
                        <a:t>Annonce légale : </a:t>
                      </a:r>
                      <a:r>
                        <a:rPr lang="fr-FR" sz="1500" b="0" kern="1200" dirty="0">
                          <a:solidFill>
                            <a:srgbClr val="0A0A0A"/>
                          </a:solidFill>
                          <a:effectLst/>
                          <a:latin typeface="Trebuchet MS" panose="020B0603020202020204" pitchFamily="34" charset="0"/>
                          <a:ea typeface="+mn-ea"/>
                          <a:cs typeface="+mn-cs"/>
                        </a:rPr>
                        <a:t>Une publication dans un journal d'annonces légales est obligatoire pour les sociétés (sauf pour certaines entreprises individuelles). </a:t>
                      </a:r>
                    </a:p>
                    <a:p>
                      <a:pPr marL="342900" marR="0" lvl="0" indent="-342900" algn="l" defTabSz="914400" rtl="0" eaLnBrk="1" latinLnBrk="0" hangingPunct="1">
                        <a:lnSpc>
                          <a:spcPct val="83333"/>
                        </a:lnSpc>
                        <a:buFont typeface="Arial" panose="020B0604020202020204" pitchFamily="34" charset="0"/>
                        <a:buChar char="•"/>
                      </a:pPr>
                      <a:r>
                        <a:rPr lang="fr-FR" sz="1500" b="1" kern="1200" dirty="0">
                          <a:solidFill>
                            <a:srgbClr val="0A0A0A"/>
                          </a:solidFill>
                          <a:effectLst/>
                          <a:latin typeface="Trebuchet MS" panose="020B0603020202020204" pitchFamily="34" charset="0"/>
                          <a:ea typeface="+mn-ea"/>
                          <a:cs typeface="+mn-cs"/>
                        </a:rPr>
                        <a:t>Pas de modification du SIRET/</a:t>
                      </a:r>
                      <a:r>
                        <a:rPr lang="fr-FR" sz="1500" b="1" kern="1200" dirty="0" err="1">
                          <a:solidFill>
                            <a:srgbClr val="0A0A0A"/>
                          </a:solidFill>
                          <a:effectLst/>
                          <a:latin typeface="Trebuchet MS" panose="020B0603020202020204" pitchFamily="34" charset="0"/>
                          <a:ea typeface="+mn-ea"/>
                          <a:cs typeface="+mn-cs"/>
                        </a:rPr>
                        <a:t>Kbis</a:t>
                      </a:r>
                      <a:r>
                        <a:rPr lang="fr-FR" sz="1500" b="1" kern="1200" dirty="0">
                          <a:solidFill>
                            <a:srgbClr val="0A0A0A"/>
                          </a:solidFill>
                          <a:effectLst/>
                          <a:latin typeface="Trebuchet MS" panose="020B0603020202020204" pitchFamily="34" charset="0"/>
                          <a:ea typeface="+mn-ea"/>
                          <a:cs typeface="+mn-cs"/>
                        </a:rPr>
                        <a:t> dès lors que la commune est inchangée</a:t>
                      </a:r>
                    </a:p>
                    <a:p>
                      <a:pPr marL="342900" marR="0" lvl="0" indent="-342900" algn="l" defTabSz="914400" rtl="0" eaLnBrk="1" latinLnBrk="0" hangingPunct="1">
                        <a:lnSpc>
                          <a:spcPct val="83333"/>
                        </a:lnSpc>
                        <a:buFont typeface="Arial" panose="020B0604020202020204" pitchFamily="34" charset="0"/>
                        <a:buChar char="•"/>
                      </a:pPr>
                      <a:r>
                        <a:rPr lang="fr-FR" sz="1500" b="1" kern="1200" dirty="0">
                          <a:solidFill>
                            <a:srgbClr val="0A0A0A"/>
                          </a:solidFill>
                          <a:effectLst/>
                          <a:latin typeface="Trebuchet MS" panose="020B0603020202020204" pitchFamily="34" charset="0"/>
                          <a:ea typeface="+mn-ea"/>
                          <a:cs typeface="+mn-cs"/>
                        </a:rPr>
                        <a:t>Mise à jour des documents </a:t>
                      </a:r>
                      <a:r>
                        <a:rPr lang="fr-FR" sz="1500" b="0" kern="1200" dirty="0">
                          <a:solidFill>
                            <a:srgbClr val="0A0A0A"/>
                          </a:solidFill>
                          <a:effectLst/>
                          <a:latin typeface="Trebuchet MS" panose="020B0603020202020204" pitchFamily="34" charset="0"/>
                          <a:ea typeface="+mn-ea"/>
                          <a:cs typeface="+mn-cs"/>
                        </a:rPr>
                        <a:t>(factures, conditions générales de vente, site internet, en-têtes de lettres)</a:t>
                      </a:r>
                    </a:p>
                    <a:p>
                      <a:pPr marL="342900" marR="0" lvl="0" indent="-342900" algn="l" defTabSz="914400" rtl="0" eaLnBrk="1" fontAlgn="auto" latinLnBrk="0" hangingPunct="1">
                        <a:lnSpc>
                          <a:spcPct val="83333"/>
                        </a:lnSpc>
                        <a:spcBef>
                          <a:spcPts val="0"/>
                        </a:spcBef>
                        <a:spcAft>
                          <a:spcPts val="0"/>
                        </a:spcAft>
                        <a:buClrTx/>
                        <a:buSzTx/>
                        <a:buFont typeface="Arial" panose="020B0604020202020204" pitchFamily="34" charset="0"/>
                        <a:buChar char="•"/>
                        <a:tabLst/>
                        <a:defRPr/>
                      </a:pPr>
                      <a:r>
                        <a:rPr lang="fr-FR" sz="1600" b="1" u="none" strike="noStrike" kern="1200" dirty="0">
                          <a:solidFill>
                            <a:schemeClr val="dk1"/>
                          </a:solidFill>
                          <a:effectLst/>
                          <a:latin typeface="+mn-lt"/>
                          <a:ea typeface="+mn-ea"/>
                          <a:cs typeface="+mn-cs"/>
                        </a:rPr>
                        <a:t>Tiers à prévenir</a:t>
                      </a:r>
                      <a:r>
                        <a:rPr lang="fr-FR" sz="1600" b="0" u="none" strike="noStrike" kern="1200" dirty="0">
                          <a:solidFill>
                            <a:schemeClr val="dk1"/>
                          </a:solidFill>
                          <a:effectLst/>
                          <a:latin typeface="+mn-lt"/>
                          <a:ea typeface="+mn-ea"/>
                          <a:cs typeface="+mn-cs"/>
                        </a:rPr>
                        <a:t> : banques, assureurs, clients et fournisseurs.</a:t>
                      </a:r>
                    </a:p>
                  </a:txBody>
                  <a:tcPr/>
                </a:tc>
                <a:extLst>
                  <a:ext uri="{0D108BD9-81ED-4DB2-BD59-A6C34878D82A}">
                    <a16:rowId xmlns:a16="http://schemas.microsoft.com/office/drawing/2014/main" val="724035949"/>
                  </a:ext>
                </a:extLst>
              </a:tr>
              <a:tr h="370840">
                <a:tc>
                  <a:txBody>
                    <a:bodyPr/>
                    <a:lstStyle/>
                    <a:p>
                      <a:r>
                        <a:rPr lang="fr-FR" sz="1500" b="1" dirty="0">
                          <a:latin typeface="Trebuchet MS" panose="020B0603020202020204" pitchFamily="34" charset="0"/>
                        </a:rPr>
                        <a:t>Contrats du logement et abonnements</a:t>
                      </a:r>
                    </a:p>
                  </a:txBody>
                  <a:tcPr/>
                </a:tc>
                <a:tc>
                  <a:txBody>
                    <a:bodyPr/>
                    <a:lstStyle/>
                    <a:p>
                      <a:pPr marL="342900" marR="0" lvl="0" indent="-342900" algn="l">
                        <a:lnSpc>
                          <a:spcPct val="83333"/>
                        </a:lnSpc>
                        <a:buFont typeface="Arial" panose="020B0604020202020204" pitchFamily="34" charset="0"/>
                        <a:buChar char="•"/>
                      </a:pPr>
                      <a:r>
                        <a:rPr lang="fr-FR" sz="1500" b="1" dirty="0">
                          <a:solidFill>
                            <a:srgbClr val="0A0A0A"/>
                          </a:solidFill>
                          <a:effectLst/>
                          <a:latin typeface="Trebuchet MS" panose="020B0603020202020204" pitchFamily="34" charset="0"/>
                        </a:rPr>
                        <a:t>Énergie et eau </a:t>
                      </a:r>
                    </a:p>
                    <a:p>
                      <a:pPr marL="342900" marR="0" lvl="0" indent="-342900" algn="l">
                        <a:lnSpc>
                          <a:spcPct val="83333"/>
                        </a:lnSpc>
                        <a:buFont typeface="Arial" panose="020B0604020202020204" pitchFamily="34" charset="0"/>
                        <a:buChar char="•"/>
                      </a:pPr>
                      <a:r>
                        <a:rPr lang="fr-FR" sz="1500" b="1" dirty="0">
                          <a:solidFill>
                            <a:srgbClr val="0A0A0A"/>
                          </a:solidFill>
                          <a:effectLst/>
                          <a:latin typeface="Trebuchet MS" panose="020B0603020202020204" pitchFamily="34" charset="0"/>
                        </a:rPr>
                        <a:t>Internet et téléphonie</a:t>
                      </a:r>
                      <a:endParaRPr lang="fr-FR" sz="1500" b="0" dirty="0">
                        <a:solidFill>
                          <a:srgbClr val="0A0A0A"/>
                        </a:solidFill>
                        <a:effectLst/>
                        <a:latin typeface="Trebuchet MS" panose="020B0603020202020204" pitchFamily="34" charset="0"/>
                      </a:endParaRPr>
                    </a:p>
                    <a:p>
                      <a:pPr marL="342900" marR="0" lvl="0" indent="-342900" algn="l">
                        <a:lnSpc>
                          <a:spcPct val="83333"/>
                        </a:lnSpc>
                        <a:buFont typeface="Arial" panose="020B0604020202020204" pitchFamily="34" charset="0"/>
                        <a:buChar char="•"/>
                      </a:pPr>
                      <a:r>
                        <a:rPr lang="fr-FR" sz="1500" b="1" dirty="0">
                          <a:solidFill>
                            <a:srgbClr val="0A0A0A"/>
                          </a:solidFill>
                          <a:effectLst/>
                          <a:latin typeface="Trebuchet MS" panose="020B0603020202020204" pitchFamily="34" charset="0"/>
                        </a:rPr>
                        <a:t>Assurances </a:t>
                      </a:r>
                      <a:r>
                        <a:rPr lang="fr-FR" sz="1500" b="0" dirty="0">
                          <a:solidFill>
                            <a:srgbClr val="0A0A0A"/>
                          </a:solidFill>
                          <a:effectLst/>
                          <a:latin typeface="Trebuchet MS" panose="020B0603020202020204" pitchFamily="34" charset="0"/>
                        </a:rPr>
                        <a:t> ex : assureur habitation, assureur auto, mutuelle santé </a:t>
                      </a:r>
                    </a:p>
                    <a:p>
                      <a:pPr marL="342900" marR="0" lvl="0" indent="-342900" algn="l">
                        <a:lnSpc>
                          <a:spcPct val="83333"/>
                        </a:lnSpc>
                        <a:buFont typeface="Arial" panose="020B0604020202020204" pitchFamily="34" charset="0"/>
                        <a:buChar char="•"/>
                      </a:pPr>
                      <a:r>
                        <a:rPr lang="fr-FR" sz="1500" b="1" dirty="0">
                          <a:solidFill>
                            <a:srgbClr val="0A0A0A"/>
                          </a:solidFill>
                          <a:effectLst/>
                          <a:latin typeface="Trebuchet MS" panose="020B0603020202020204" pitchFamily="34" charset="0"/>
                        </a:rPr>
                        <a:t>Courrier</a:t>
                      </a:r>
                      <a:r>
                        <a:rPr lang="fr-FR" sz="1500" b="0" dirty="0">
                          <a:solidFill>
                            <a:srgbClr val="0A0A0A"/>
                          </a:solidFill>
                          <a:effectLst/>
                          <a:latin typeface="Trebuchet MS" panose="020B0603020202020204" pitchFamily="34" charset="0"/>
                        </a:rPr>
                        <a:t> </a:t>
                      </a:r>
                      <a:r>
                        <a:rPr lang="fr-FR" sz="1500" b="1" dirty="0">
                          <a:solidFill>
                            <a:srgbClr val="0A0A0A"/>
                          </a:solidFill>
                          <a:effectLst/>
                          <a:latin typeface="Trebuchet MS" panose="020B0603020202020204" pitchFamily="34" charset="0"/>
                        </a:rPr>
                        <a:t>La Poste :</a:t>
                      </a:r>
                      <a:r>
                        <a:rPr lang="fr-FR" sz="1500" b="0" dirty="0">
                          <a:solidFill>
                            <a:srgbClr val="0A0A0A"/>
                          </a:solidFill>
                          <a:effectLst/>
                          <a:latin typeface="Trebuchet MS" panose="020B0603020202020204" pitchFamily="34" charset="0"/>
                        </a:rPr>
                        <a:t> contrat de réexpédition du courrier (si besoin)</a:t>
                      </a:r>
                      <a:endParaRPr lang="fr-FR" sz="1500" b="0" i="0" dirty="0">
                        <a:solidFill>
                          <a:srgbClr val="0A0A0A"/>
                        </a:solidFill>
                        <a:effectLst/>
                        <a:latin typeface="Trebuchet MS" panose="020B0603020202020204" pitchFamily="34" charset="0"/>
                      </a:endParaRPr>
                    </a:p>
                  </a:txBody>
                  <a:tcPr/>
                </a:tc>
                <a:tc>
                  <a:txBody>
                    <a:bodyPr/>
                    <a:lstStyle/>
                    <a:p>
                      <a:r>
                        <a:rPr lang="fr-FR" sz="1500" b="1" kern="1200" dirty="0">
                          <a:solidFill>
                            <a:schemeClr val="dk1"/>
                          </a:solidFill>
                          <a:latin typeface="Trebuchet MS" panose="020B0603020202020204" pitchFamily="34" charset="0"/>
                          <a:ea typeface="+mn-ea"/>
                          <a:cs typeface="+mn-cs"/>
                        </a:rPr>
                        <a:t>Impact fiscal et social</a:t>
                      </a:r>
                    </a:p>
                  </a:txBody>
                  <a:tcPr/>
                </a:tc>
                <a:tc>
                  <a:txBody>
                    <a:bodyPr/>
                    <a:lstStyle/>
                    <a:p>
                      <a:pPr marL="342900" marR="0" lvl="0" indent="-342900" algn="l" defTabSz="914400" rtl="0" eaLnBrk="1" latinLnBrk="0" hangingPunct="1">
                        <a:lnSpc>
                          <a:spcPct val="83333"/>
                        </a:lnSpc>
                        <a:buFont typeface="Arial" panose="020B0604020202020204" pitchFamily="34" charset="0"/>
                        <a:buChar char="•"/>
                      </a:pPr>
                      <a:r>
                        <a:rPr lang="fr-FR" sz="1500" b="1" kern="1200" dirty="0">
                          <a:solidFill>
                            <a:srgbClr val="0A0A0A"/>
                          </a:solidFill>
                          <a:effectLst/>
                          <a:latin typeface="Trebuchet MS" panose="020B0603020202020204" pitchFamily="34" charset="0"/>
                          <a:ea typeface="+mn-ea"/>
                          <a:cs typeface="+mn-cs"/>
                        </a:rPr>
                        <a:t>Cotisation Foncière des Entreprises (CFE) </a:t>
                      </a:r>
                      <a:r>
                        <a:rPr lang="fr-FR" sz="1500" b="0" kern="1200" dirty="0">
                          <a:solidFill>
                            <a:srgbClr val="0A0A0A"/>
                          </a:solidFill>
                          <a:effectLst/>
                          <a:latin typeface="Trebuchet MS" panose="020B0603020202020204" pitchFamily="34" charset="0"/>
                          <a:ea typeface="+mn-ea"/>
                          <a:cs typeface="+mn-cs"/>
                        </a:rPr>
                        <a:t>: information mais pas de recalcul</a:t>
                      </a:r>
                    </a:p>
                    <a:p>
                      <a:pPr marL="342900" marR="0" lvl="0" indent="-342900" algn="l" defTabSz="914400" rtl="0" eaLnBrk="1" latinLnBrk="0" hangingPunct="1">
                        <a:lnSpc>
                          <a:spcPct val="83333"/>
                        </a:lnSpc>
                        <a:buFont typeface="Arial" panose="020B0604020202020204" pitchFamily="34" charset="0"/>
                        <a:buChar char="•"/>
                      </a:pPr>
                      <a:r>
                        <a:rPr lang="fr-FR" sz="1500" b="1" kern="1200" dirty="0">
                          <a:solidFill>
                            <a:srgbClr val="0A0A0A"/>
                          </a:solidFill>
                          <a:effectLst/>
                          <a:latin typeface="Trebuchet MS" panose="020B0603020202020204" pitchFamily="34" charset="0"/>
                          <a:ea typeface="+mn-ea"/>
                          <a:cs typeface="+mn-cs"/>
                        </a:rPr>
                        <a:t>Impôts et organismes sociaux : </a:t>
                      </a:r>
                      <a:r>
                        <a:rPr lang="fr-FR" sz="1500" b="0" kern="1200" dirty="0">
                          <a:solidFill>
                            <a:srgbClr val="0A0A0A"/>
                          </a:solidFill>
                          <a:effectLst/>
                          <a:latin typeface="Trebuchet MS" panose="020B0603020202020204" pitchFamily="34" charset="0"/>
                          <a:ea typeface="+mn-ea"/>
                          <a:cs typeface="+mn-cs"/>
                        </a:rPr>
                        <a:t>Le Service des Impôts des Entreprises (SIE) et l'URSSAF ou la Sécurité sociale des indépendants (SSI) doivent être notifiée.</a:t>
                      </a:r>
                    </a:p>
                    <a:p>
                      <a:endParaRPr lang="fr-FR" sz="1500" dirty="0">
                        <a:latin typeface="Trebuchet MS" panose="020B0603020202020204" pitchFamily="34" charset="0"/>
                      </a:endParaRPr>
                    </a:p>
                  </a:txBody>
                  <a:tcPr/>
                </a:tc>
                <a:extLst>
                  <a:ext uri="{0D108BD9-81ED-4DB2-BD59-A6C34878D82A}">
                    <a16:rowId xmlns:a16="http://schemas.microsoft.com/office/drawing/2014/main" val="211935146"/>
                  </a:ext>
                </a:extLst>
              </a:tr>
            </a:tbl>
          </a:graphicData>
        </a:graphic>
      </p:graphicFrame>
      <p:sp>
        <p:nvSpPr>
          <p:cNvPr id="8" name="Espace réservé du pied de page 2">
            <a:extLst>
              <a:ext uri="{FF2B5EF4-FFF2-40B4-BE49-F238E27FC236}">
                <a16:creationId xmlns:a16="http://schemas.microsoft.com/office/drawing/2014/main" id="{910059AE-563C-DABB-5AF2-75964578FAE5}"/>
              </a:ext>
            </a:extLst>
          </p:cNvPr>
          <p:cNvSpPr>
            <a:spLocks noGrp="1"/>
          </p:cNvSpPr>
          <p:nvPr>
            <p:ph type="ftr" sz="quarter" idx="11"/>
          </p:nvPr>
        </p:nvSpPr>
        <p:spPr>
          <a:xfrm>
            <a:off x="1778000" y="6196015"/>
            <a:ext cx="6375400" cy="365125"/>
          </a:xfrm>
        </p:spPr>
        <p:txBody>
          <a:bodyPr/>
          <a:lstStyle/>
          <a:p>
            <a:r>
              <a:rPr lang="fr-FR" dirty="0"/>
              <a:t>PRESENTATION DES ENJEUX DE L’ADRESSAGE – OCTOBRE 2026</a:t>
            </a:r>
          </a:p>
        </p:txBody>
      </p:sp>
    </p:spTree>
    <p:extLst>
      <p:ext uri="{BB962C8B-B14F-4D97-AF65-F5344CB8AC3E}">
        <p14:creationId xmlns:p14="http://schemas.microsoft.com/office/powerpoint/2010/main" val="660710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3AA65-155F-D250-18C9-41F341B74BF8}"/>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AA7EF4D1-0D9D-9768-656D-66EA099D1C4B}"/>
              </a:ext>
            </a:extLst>
          </p:cNvPr>
          <p:cNvSpPr>
            <a:spLocks noGrp="1"/>
          </p:cNvSpPr>
          <p:nvPr>
            <p:ph type="subTitle" idx="1"/>
          </p:nvPr>
        </p:nvSpPr>
        <p:spPr/>
        <p:txBody>
          <a:bodyPr/>
          <a:lstStyle/>
          <a:p>
            <a:pPr lvl="0" algn="just">
              <a:lnSpc>
                <a:spcPct val="107000"/>
              </a:lnSpc>
              <a:buClr>
                <a:srgbClr val="AACE47"/>
              </a:buClr>
              <a:buSzPct val="42000"/>
            </a:pPr>
            <a:r>
              <a:rPr lang="fr-FR" dirty="0">
                <a:ea typeface="Calibri" panose="020F0502020204030204" pitchFamily="34" charset="0"/>
                <a:cs typeface="Times New Roman" panose="02020603050405020304" pitchFamily="18" charset="0"/>
              </a:rPr>
              <a:t>Comment faire ?</a:t>
            </a:r>
          </a:p>
        </p:txBody>
      </p:sp>
      <p:sp>
        <p:nvSpPr>
          <p:cNvPr id="3" name="Espace réservé du texte 2">
            <a:extLst>
              <a:ext uri="{FF2B5EF4-FFF2-40B4-BE49-F238E27FC236}">
                <a16:creationId xmlns:a16="http://schemas.microsoft.com/office/drawing/2014/main" id="{C17C555A-07D4-0CED-0105-595C36E5EE37}"/>
              </a:ext>
            </a:extLst>
          </p:cNvPr>
          <p:cNvSpPr>
            <a:spLocks noGrp="1"/>
          </p:cNvSpPr>
          <p:nvPr>
            <p:ph type="body" sz="quarter" idx="10"/>
          </p:nvPr>
        </p:nvSpPr>
        <p:spPr/>
        <p:txBody>
          <a:bodyPr/>
          <a:lstStyle/>
          <a:p>
            <a:r>
              <a:rPr lang="fr-FR" dirty="0"/>
              <a:t>3</a:t>
            </a:r>
          </a:p>
        </p:txBody>
      </p:sp>
    </p:spTree>
    <p:extLst>
      <p:ext uri="{BB962C8B-B14F-4D97-AF65-F5344CB8AC3E}">
        <p14:creationId xmlns:p14="http://schemas.microsoft.com/office/powerpoint/2010/main" val="5421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8EE48-F15D-4341-1699-F686331EACC4}"/>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DA79F9F9-D138-2F60-DE55-1100221C9D7B}"/>
              </a:ext>
            </a:extLst>
          </p:cNvPr>
          <p:cNvSpPr>
            <a:spLocks noGrp="1"/>
          </p:cNvSpPr>
          <p:nvPr>
            <p:ph type="title"/>
          </p:nvPr>
        </p:nvSpPr>
        <p:spPr/>
        <p:txBody>
          <a:bodyPr>
            <a:normAutofit/>
          </a:bodyPr>
          <a:lstStyle/>
          <a:p>
            <a:pPr lvl="0" algn="just">
              <a:lnSpc>
                <a:spcPct val="107000"/>
              </a:lnSpc>
              <a:buClr>
                <a:srgbClr val="AACE47"/>
              </a:buClr>
              <a:buSzPct val="44000"/>
            </a:pPr>
            <a:r>
              <a:rPr lang="fr-FR" dirty="0">
                <a:ea typeface="Calibri" panose="020F0502020204030204" pitchFamily="34" charset="0"/>
                <a:cs typeface="Times New Roman" panose="02020603050405020304" pitchFamily="18" charset="0"/>
              </a:rPr>
              <a:t>COMMENT FAIRE ?</a:t>
            </a:r>
          </a:p>
        </p:txBody>
      </p:sp>
      <p:sp>
        <p:nvSpPr>
          <p:cNvPr id="5" name="Espace réservé du contenu 4">
            <a:extLst>
              <a:ext uri="{FF2B5EF4-FFF2-40B4-BE49-F238E27FC236}">
                <a16:creationId xmlns:a16="http://schemas.microsoft.com/office/drawing/2014/main" id="{17F751DB-8A7F-BC81-EE47-A3D088306670}"/>
              </a:ext>
            </a:extLst>
          </p:cNvPr>
          <p:cNvSpPr>
            <a:spLocks noGrp="1"/>
          </p:cNvSpPr>
          <p:nvPr>
            <p:ph idx="1"/>
          </p:nvPr>
        </p:nvSpPr>
        <p:spPr/>
        <p:txBody>
          <a:bodyPr/>
          <a:lstStyle/>
          <a:p>
            <a:r>
              <a:rPr lang="fr-FR" dirty="0"/>
              <a:t> </a:t>
            </a:r>
          </a:p>
        </p:txBody>
      </p:sp>
      <p:sp>
        <p:nvSpPr>
          <p:cNvPr id="7" name="Espace réservé du pied de page 2">
            <a:extLst>
              <a:ext uri="{FF2B5EF4-FFF2-40B4-BE49-F238E27FC236}">
                <a16:creationId xmlns:a16="http://schemas.microsoft.com/office/drawing/2014/main" id="{AAE149C1-B4BD-66EA-EE39-DFD27EFC3C03}"/>
              </a:ext>
            </a:extLst>
          </p:cNvPr>
          <p:cNvSpPr>
            <a:spLocks noGrp="1"/>
          </p:cNvSpPr>
          <p:nvPr>
            <p:ph type="ftr" sz="quarter" idx="11"/>
          </p:nvPr>
        </p:nvSpPr>
        <p:spPr/>
        <p:txBody>
          <a:bodyPr/>
          <a:lstStyle/>
          <a:p>
            <a:r>
              <a:rPr lang="fr-FR" dirty="0"/>
              <a:t>PRESENTATION DES ENJEUX DE L’ADRESSAGE – OCTOBRE 2026</a:t>
            </a:r>
          </a:p>
        </p:txBody>
      </p:sp>
      <p:sp>
        <p:nvSpPr>
          <p:cNvPr id="2" name="Espace réservé du contenu 3">
            <a:extLst>
              <a:ext uri="{FF2B5EF4-FFF2-40B4-BE49-F238E27FC236}">
                <a16:creationId xmlns:a16="http://schemas.microsoft.com/office/drawing/2014/main" id="{9DA3DDCF-BECE-239F-DAE7-5D2CA13983CA}"/>
              </a:ext>
            </a:extLst>
          </p:cNvPr>
          <p:cNvSpPr txBox="1">
            <a:spLocks/>
          </p:cNvSpPr>
          <p:nvPr/>
        </p:nvSpPr>
        <p:spPr>
          <a:xfrm>
            <a:off x="647700" y="1173192"/>
            <a:ext cx="10766257" cy="4251293"/>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FontTx/>
              <a:buNone/>
              <a:defRPr sz="1700" kern="1200">
                <a:solidFill>
                  <a:schemeClr val="tx1"/>
                </a:solidFill>
                <a:latin typeface="Trebuchet MS" panose="020B0603020202020204" pitchFamily="34" charset="0"/>
                <a:ea typeface="+mn-ea"/>
                <a:cs typeface="+mn-cs"/>
              </a:defRPr>
            </a:lvl1pPr>
            <a:lvl2pPr marL="800100" indent="-342900" algn="l" defTabSz="914400" rtl="0" eaLnBrk="1" latinLnBrk="0" hangingPunct="1">
              <a:lnSpc>
                <a:spcPct val="90000"/>
              </a:lnSpc>
              <a:spcBef>
                <a:spcPts val="500"/>
              </a:spcBef>
              <a:buClr>
                <a:srgbClr val="AACE47"/>
              </a:buClr>
              <a:buFont typeface="Arial" panose="020B0604020202020204" pitchFamily="34" charset="0"/>
              <a:buChar char="•"/>
              <a:defRPr sz="1400" kern="1200">
                <a:solidFill>
                  <a:schemeClr val="tx1"/>
                </a:solidFill>
                <a:latin typeface="Trebuchet MS" panose="020B0603020202020204" pitchFamily="34" charset="0"/>
                <a:ea typeface="+mn-ea"/>
                <a:cs typeface="+mn-cs"/>
              </a:defRPr>
            </a:lvl2pPr>
            <a:lvl3pPr marL="914400" indent="0" algn="l" defTabSz="914400" rtl="0" eaLnBrk="1" latinLnBrk="0" hangingPunct="1">
              <a:lnSpc>
                <a:spcPct val="90000"/>
              </a:lnSpc>
              <a:spcBef>
                <a:spcPts val="500"/>
              </a:spcBef>
              <a:buFontTx/>
              <a:buNone/>
              <a:defRPr sz="1400" kern="1200">
                <a:solidFill>
                  <a:srgbClr val="1591A0"/>
                </a:solidFill>
                <a:latin typeface="Trebuchet MS" panose="020B0603020202020204" pitchFamily="34" charset="0"/>
                <a:ea typeface="+mn-ea"/>
                <a:cs typeface="+mn-cs"/>
              </a:defRPr>
            </a:lvl3pPr>
            <a:lvl4pPr marL="1371600" indent="0" algn="l" defTabSz="914400" rtl="0" eaLnBrk="1" latinLnBrk="0" hangingPunct="1">
              <a:lnSpc>
                <a:spcPct val="90000"/>
              </a:lnSpc>
              <a:spcBef>
                <a:spcPts val="500"/>
              </a:spcBef>
              <a:buFontTx/>
              <a:buNone/>
              <a:defRPr sz="1200" kern="1200">
                <a:solidFill>
                  <a:schemeClr val="tx1"/>
                </a:solidFill>
                <a:latin typeface="Trebuchet MS" panose="020B0603020202020204" pitchFamily="34" charset="0"/>
                <a:ea typeface="+mn-ea"/>
                <a:cs typeface="+mn-cs"/>
              </a:defRPr>
            </a:lvl4pPr>
            <a:lvl5pPr marL="1828800" indent="0" algn="l" defTabSz="914400" rtl="0" eaLnBrk="1" latinLnBrk="0" hangingPunct="1">
              <a:lnSpc>
                <a:spcPct val="90000"/>
              </a:lnSpc>
              <a:spcBef>
                <a:spcPts val="500"/>
              </a:spcBef>
              <a:buFontTx/>
              <a:buNone/>
              <a:defRPr sz="1100" i="1"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92D050"/>
              </a:buClr>
            </a:pPr>
            <a:r>
              <a:rPr lang="fr-FR" b="1" dirty="0">
                <a:solidFill>
                  <a:srgbClr val="92D050"/>
                </a:solidFill>
              </a:rPr>
              <a:t>Pour les particuliers :</a:t>
            </a:r>
          </a:p>
          <a:p>
            <a:pPr marL="285750" indent="-285750">
              <a:buClr>
                <a:srgbClr val="92D050"/>
              </a:buClr>
              <a:buFont typeface="Arial" panose="020B0604020202020204" pitchFamily="34" charset="0"/>
              <a:buChar char="•"/>
            </a:pPr>
            <a:r>
              <a:rPr lang="fr-FR" dirty="0"/>
              <a:t>La déclaration de changement d’adresse se fait via le site </a:t>
            </a:r>
            <a:r>
              <a:rPr lang="fr-FR" i="1" dirty="0"/>
              <a:t>service-public.gouv.fr </a:t>
            </a:r>
            <a:r>
              <a:rPr lang="fr-FR" dirty="0"/>
              <a:t>: </a:t>
            </a:r>
          </a:p>
          <a:p>
            <a:pPr>
              <a:buClr>
                <a:srgbClr val="92D050"/>
              </a:buClr>
            </a:pPr>
            <a:r>
              <a:rPr lang="fr-FR" dirty="0"/>
              <a:t>Rubrique démarches et outils &gt; déclaration de changement d’adresse : </a:t>
            </a:r>
            <a:r>
              <a:rPr lang="fr-FR" i="1" dirty="0">
                <a:hlinkClick r:id="rId2"/>
              </a:rPr>
              <a:t>https://www.service-public.gouv.fr/particuliers/vosdroits/R11193</a:t>
            </a:r>
            <a:r>
              <a:rPr lang="fr-FR" i="1" dirty="0"/>
              <a:t> ) </a:t>
            </a:r>
          </a:p>
          <a:p>
            <a:pPr>
              <a:buClr>
                <a:srgbClr val="92D050"/>
              </a:buClr>
            </a:pPr>
            <a:r>
              <a:rPr lang="fr-FR" dirty="0"/>
              <a:t>Ce portail prévient simultanément les opérateurs en lien avec l’Etat soit les fournisseurs d’énergie, France Travail, les organismes de sécurité sociale (assurance maladie, Caf, CPAM…), les impôts, le service des cartes grises. Ce service est </a:t>
            </a:r>
            <a:r>
              <a:rPr lang="fr-FR" u="sng" dirty="0"/>
              <a:t>gratuit</a:t>
            </a:r>
            <a:r>
              <a:rPr lang="fr-FR" dirty="0"/>
              <a:t>.</a:t>
            </a:r>
          </a:p>
          <a:p>
            <a:pPr>
              <a:buClr>
                <a:srgbClr val="92D050"/>
              </a:buClr>
            </a:pPr>
            <a:endParaRPr lang="fr-FR" dirty="0"/>
          </a:p>
          <a:p>
            <a:pPr marL="285750" indent="-285750">
              <a:buClr>
                <a:srgbClr val="92D050"/>
              </a:buClr>
              <a:buFont typeface="Arial" panose="020B0604020202020204" pitchFamily="34" charset="0"/>
              <a:buChar char="•"/>
            </a:pPr>
            <a:r>
              <a:rPr lang="fr-FR" dirty="0"/>
              <a:t>Un certificat d’adressage sera délivré par la mairie pour chaque nouvelle adresse. </a:t>
            </a:r>
          </a:p>
          <a:p>
            <a:pPr marL="285750" indent="-285750">
              <a:buClr>
                <a:srgbClr val="92D050"/>
              </a:buClr>
              <a:buFont typeface="Arial" panose="020B0604020202020204" pitchFamily="34" charset="0"/>
              <a:buChar char="•"/>
            </a:pPr>
            <a:r>
              <a:rPr lang="fr-FR" dirty="0"/>
              <a:t>Vous devez transmettre individuellement votre certificat d’adressage auprès des compagnies d’assurance, des opérateurs téléphoniques et internet, de votre employeur, des établissements scolaires. Cette démarche est gratuite.</a:t>
            </a:r>
          </a:p>
          <a:p>
            <a:pPr>
              <a:buClr>
                <a:srgbClr val="92D050"/>
              </a:buClr>
            </a:pPr>
            <a:endParaRPr lang="fr-FR" dirty="0"/>
          </a:p>
          <a:p>
            <a:pPr marL="285750" indent="-285750">
              <a:buClr>
                <a:srgbClr val="92D050"/>
              </a:buClr>
              <a:buFont typeface="Arial" panose="020B0604020202020204" pitchFamily="34" charset="0"/>
              <a:buChar char="•"/>
            </a:pPr>
            <a:endParaRPr lang="fr-FR" dirty="0"/>
          </a:p>
        </p:txBody>
      </p:sp>
    </p:spTree>
    <p:extLst>
      <p:ext uri="{BB962C8B-B14F-4D97-AF65-F5344CB8AC3E}">
        <p14:creationId xmlns:p14="http://schemas.microsoft.com/office/powerpoint/2010/main" val="41061559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E9DBE-938C-69FF-19B1-D50EB4977E45}"/>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556D4F8F-D064-6528-069E-7CACE01D2F1E}"/>
              </a:ext>
            </a:extLst>
          </p:cNvPr>
          <p:cNvSpPr>
            <a:spLocks noGrp="1"/>
          </p:cNvSpPr>
          <p:nvPr>
            <p:ph type="title"/>
          </p:nvPr>
        </p:nvSpPr>
        <p:spPr/>
        <p:txBody>
          <a:bodyPr>
            <a:normAutofit/>
          </a:bodyPr>
          <a:lstStyle/>
          <a:p>
            <a:pPr lvl="0" algn="just">
              <a:lnSpc>
                <a:spcPct val="107000"/>
              </a:lnSpc>
              <a:buClr>
                <a:srgbClr val="AACE47"/>
              </a:buClr>
              <a:buSzPct val="44000"/>
            </a:pPr>
            <a:r>
              <a:rPr lang="fr-FR" dirty="0">
                <a:ea typeface="Calibri" panose="020F0502020204030204" pitchFamily="34" charset="0"/>
                <a:cs typeface="Times New Roman" panose="02020603050405020304" pitchFamily="18" charset="0"/>
              </a:rPr>
              <a:t>COMMENT FAIRE ?</a:t>
            </a:r>
          </a:p>
        </p:txBody>
      </p:sp>
      <p:sp>
        <p:nvSpPr>
          <p:cNvPr id="5" name="Espace réservé du contenu 4">
            <a:extLst>
              <a:ext uri="{FF2B5EF4-FFF2-40B4-BE49-F238E27FC236}">
                <a16:creationId xmlns:a16="http://schemas.microsoft.com/office/drawing/2014/main" id="{E039D27D-498B-0370-3F3A-A923BBDDB45E}"/>
              </a:ext>
            </a:extLst>
          </p:cNvPr>
          <p:cNvSpPr>
            <a:spLocks noGrp="1"/>
          </p:cNvSpPr>
          <p:nvPr>
            <p:ph idx="1"/>
          </p:nvPr>
        </p:nvSpPr>
        <p:spPr/>
        <p:txBody>
          <a:bodyPr/>
          <a:lstStyle/>
          <a:p>
            <a:r>
              <a:rPr lang="fr-FR" dirty="0"/>
              <a:t> </a:t>
            </a:r>
          </a:p>
        </p:txBody>
      </p:sp>
      <p:sp>
        <p:nvSpPr>
          <p:cNvPr id="7" name="Espace réservé du pied de page 2">
            <a:extLst>
              <a:ext uri="{FF2B5EF4-FFF2-40B4-BE49-F238E27FC236}">
                <a16:creationId xmlns:a16="http://schemas.microsoft.com/office/drawing/2014/main" id="{9F32EC81-3741-1122-8E0D-C3F2F90CFE1E}"/>
              </a:ext>
            </a:extLst>
          </p:cNvPr>
          <p:cNvSpPr>
            <a:spLocks noGrp="1"/>
          </p:cNvSpPr>
          <p:nvPr>
            <p:ph type="ftr" sz="quarter" idx="11"/>
          </p:nvPr>
        </p:nvSpPr>
        <p:spPr>
          <a:xfrm>
            <a:off x="1778000" y="6196015"/>
            <a:ext cx="6375400" cy="365125"/>
          </a:xfrm>
        </p:spPr>
        <p:txBody>
          <a:bodyPr/>
          <a:lstStyle/>
          <a:p>
            <a:r>
              <a:rPr lang="fr-FR" dirty="0"/>
              <a:t>PRESENTATION DES ENJEUX DE L’ADRESSAGE – OCTOBRE 2026</a:t>
            </a:r>
          </a:p>
        </p:txBody>
      </p:sp>
      <p:sp>
        <p:nvSpPr>
          <p:cNvPr id="2" name="Espace réservé du contenu 3">
            <a:extLst>
              <a:ext uri="{FF2B5EF4-FFF2-40B4-BE49-F238E27FC236}">
                <a16:creationId xmlns:a16="http://schemas.microsoft.com/office/drawing/2014/main" id="{ACA1D8FE-20A4-79B9-736D-34B99C508EB1}"/>
              </a:ext>
            </a:extLst>
          </p:cNvPr>
          <p:cNvSpPr txBox="1">
            <a:spLocks/>
          </p:cNvSpPr>
          <p:nvPr/>
        </p:nvSpPr>
        <p:spPr>
          <a:xfrm>
            <a:off x="698500" y="1173192"/>
            <a:ext cx="10699415" cy="4251293"/>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FontTx/>
              <a:buNone/>
              <a:defRPr sz="1700" kern="1200">
                <a:solidFill>
                  <a:schemeClr val="tx1"/>
                </a:solidFill>
                <a:latin typeface="Trebuchet MS" panose="020B0603020202020204" pitchFamily="34" charset="0"/>
                <a:ea typeface="+mn-ea"/>
                <a:cs typeface="+mn-cs"/>
              </a:defRPr>
            </a:lvl1pPr>
            <a:lvl2pPr marL="800100" indent="-342900" algn="l" defTabSz="914400" rtl="0" eaLnBrk="1" latinLnBrk="0" hangingPunct="1">
              <a:lnSpc>
                <a:spcPct val="90000"/>
              </a:lnSpc>
              <a:spcBef>
                <a:spcPts val="500"/>
              </a:spcBef>
              <a:buClr>
                <a:srgbClr val="AACE47"/>
              </a:buClr>
              <a:buFont typeface="Arial" panose="020B0604020202020204" pitchFamily="34" charset="0"/>
              <a:buChar char="•"/>
              <a:defRPr sz="1400" kern="1200">
                <a:solidFill>
                  <a:schemeClr val="tx1"/>
                </a:solidFill>
                <a:latin typeface="Trebuchet MS" panose="020B0603020202020204" pitchFamily="34" charset="0"/>
                <a:ea typeface="+mn-ea"/>
                <a:cs typeface="+mn-cs"/>
              </a:defRPr>
            </a:lvl2pPr>
            <a:lvl3pPr marL="914400" indent="0" algn="l" defTabSz="914400" rtl="0" eaLnBrk="1" latinLnBrk="0" hangingPunct="1">
              <a:lnSpc>
                <a:spcPct val="90000"/>
              </a:lnSpc>
              <a:spcBef>
                <a:spcPts val="500"/>
              </a:spcBef>
              <a:buFontTx/>
              <a:buNone/>
              <a:defRPr sz="1400" kern="1200">
                <a:solidFill>
                  <a:srgbClr val="1591A0"/>
                </a:solidFill>
                <a:latin typeface="Trebuchet MS" panose="020B0603020202020204" pitchFamily="34" charset="0"/>
                <a:ea typeface="+mn-ea"/>
                <a:cs typeface="+mn-cs"/>
              </a:defRPr>
            </a:lvl3pPr>
            <a:lvl4pPr marL="1371600" indent="0" algn="l" defTabSz="914400" rtl="0" eaLnBrk="1" latinLnBrk="0" hangingPunct="1">
              <a:lnSpc>
                <a:spcPct val="90000"/>
              </a:lnSpc>
              <a:spcBef>
                <a:spcPts val="500"/>
              </a:spcBef>
              <a:buFontTx/>
              <a:buNone/>
              <a:defRPr sz="1200" kern="1200">
                <a:solidFill>
                  <a:schemeClr val="tx1"/>
                </a:solidFill>
                <a:latin typeface="Trebuchet MS" panose="020B0603020202020204" pitchFamily="34" charset="0"/>
                <a:ea typeface="+mn-ea"/>
                <a:cs typeface="+mn-cs"/>
              </a:defRPr>
            </a:lvl4pPr>
            <a:lvl5pPr marL="1828800" indent="0" algn="l" defTabSz="914400" rtl="0" eaLnBrk="1" latinLnBrk="0" hangingPunct="1">
              <a:lnSpc>
                <a:spcPct val="90000"/>
              </a:lnSpc>
              <a:spcBef>
                <a:spcPts val="500"/>
              </a:spcBef>
              <a:buFontTx/>
              <a:buNone/>
              <a:defRPr sz="1100" i="1"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solidFill>
                  <a:srgbClr val="92D050"/>
                </a:solidFill>
              </a:rPr>
              <a:t>Pour les professionnels :</a:t>
            </a:r>
          </a:p>
          <a:p>
            <a:pPr marL="285750" indent="-285750">
              <a:buClr>
                <a:srgbClr val="92D050"/>
              </a:buClr>
              <a:buFont typeface="Arial" panose="020B0604020202020204" pitchFamily="34" charset="0"/>
              <a:buChar char="•"/>
            </a:pPr>
            <a:r>
              <a:rPr lang="fr-FR" dirty="0"/>
              <a:t>Un certificat d’adressage sera délivré par la mairie pour chaque nouvelle adresse. </a:t>
            </a:r>
          </a:p>
          <a:p>
            <a:pPr marL="285750" indent="-285750">
              <a:buClr>
                <a:srgbClr val="92D050"/>
              </a:buClr>
              <a:buFont typeface="Arial" panose="020B0604020202020204" pitchFamily="34" charset="0"/>
              <a:buChar char="•"/>
            </a:pPr>
            <a:r>
              <a:rPr lang="fr-FR" dirty="0"/>
              <a:t>Une déclaration auprès du </a:t>
            </a:r>
            <a:r>
              <a:rPr lang="fr-FR" i="1" dirty="0"/>
              <a:t>Guichet Unique</a:t>
            </a:r>
            <a:r>
              <a:rPr lang="fr-FR" dirty="0"/>
              <a:t> de l’INPI (</a:t>
            </a:r>
            <a:r>
              <a:rPr lang="fr-FR" dirty="0">
                <a:hlinkClick r:id="rId2"/>
              </a:rPr>
              <a:t>https://www.inpi.fr/realiser-demarches/formalites-dentreprises/etapes-cles-pour-modifier-son-entreprise</a:t>
            </a:r>
            <a:r>
              <a:rPr lang="fr-FR" dirty="0"/>
              <a:t>) doit être opérée dans le mois qui suit la notification du certificat d’adressage. L’INPI se charge d’informer l’URSAFF, les impôts, le Greffe, l’INSEE…</a:t>
            </a:r>
          </a:p>
          <a:p>
            <a:pPr marL="285750" indent="-285750">
              <a:buClr>
                <a:srgbClr val="92D050"/>
              </a:buClr>
              <a:buFont typeface="Arial" panose="020B0604020202020204" pitchFamily="34" charset="0"/>
              <a:buChar char="•"/>
            </a:pPr>
            <a:r>
              <a:rPr lang="fr-FR" dirty="0"/>
              <a:t>Les professionnels doivent ensuite faire les démarches auprès de leurs partenaires privés, de l’ANTS (si des véhicules appartiennent à l’entreprise) et des documents légaux de l’entreprise (conditions générales de vente, factures…).</a:t>
            </a:r>
          </a:p>
          <a:p>
            <a:pPr marL="285750" indent="-285750">
              <a:buClr>
                <a:srgbClr val="92D050"/>
              </a:buClr>
              <a:buFont typeface="Arial" panose="020B0604020202020204" pitchFamily="34" charset="0"/>
              <a:buChar char="•"/>
            </a:pPr>
            <a:r>
              <a:rPr lang="fr-FR" dirty="0"/>
              <a:t>La démarche est gratuite pour les micro-entreprises et les entreprises individuelles. Pour les sociétés, les frais de modification au Journal d’Annonces Légales et de greffe sont à prendre en compte (entre 250€ et 350€ en fonction de la taille de l’entreprise). La modification d'adresse sur le site de l'ANTS coûte uniquement le prix de la redevance d'acheminement (environ 2,76 € par véhicule).</a:t>
            </a:r>
          </a:p>
          <a:p>
            <a:endParaRPr lang="fr-FR" dirty="0"/>
          </a:p>
        </p:txBody>
      </p:sp>
    </p:spTree>
    <p:extLst>
      <p:ext uri="{BB962C8B-B14F-4D97-AF65-F5344CB8AC3E}">
        <p14:creationId xmlns:p14="http://schemas.microsoft.com/office/powerpoint/2010/main" val="1275062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ACE06-20E6-499C-2932-08F801B3CC51}"/>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144958DD-CEC7-A979-4486-1ED2C9F1A6FA}"/>
              </a:ext>
            </a:extLst>
          </p:cNvPr>
          <p:cNvSpPr>
            <a:spLocks noGrp="1"/>
          </p:cNvSpPr>
          <p:nvPr>
            <p:ph type="title"/>
          </p:nvPr>
        </p:nvSpPr>
        <p:spPr/>
        <p:txBody>
          <a:bodyPr>
            <a:normAutofit/>
          </a:bodyPr>
          <a:lstStyle/>
          <a:p>
            <a:pPr lvl="0" algn="just">
              <a:lnSpc>
                <a:spcPct val="107000"/>
              </a:lnSpc>
              <a:buClr>
                <a:srgbClr val="AACE47"/>
              </a:buClr>
              <a:buSzPct val="44000"/>
            </a:pPr>
            <a:r>
              <a:rPr lang="fr-FR" dirty="0">
                <a:ea typeface="Calibri" panose="020F0502020204030204" pitchFamily="34" charset="0"/>
                <a:cs typeface="Times New Roman" panose="02020603050405020304" pitchFamily="18" charset="0"/>
              </a:rPr>
              <a:t>LES ACCOMPAGNEMENTS PROPOSES</a:t>
            </a:r>
          </a:p>
        </p:txBody>
      </p:sp>
      <p:sp>
        <p:nvSpPr>
          <p:cNvPr id="5" name="Espace réservé du contenu 4">
            <a:extLst>
              <a:ext uri="{FF2B5EF4-FFF2-40B4-BE49-F238E27FC236}">
                <a16:creationId xmlns:a16="http://schemas.microsoft.com/office/drawing/2014/main" id="{3FA831D2-1566-47BE-8978-AC8F20C5C9C7}"/>
              </a:ext>
            </a:extLst>
          </p:cNvPr>
          <p:cNvSpPr>
            <a:spLocks noGrp="1"/>
          </p:cNvSpPr>
          <p:nvPr>
            <p:ph idx="1"/>
          </p:nvPr>
        </p:nvSpPr>
        <p:spPr/>
        <p:txBody>
          <a:bodyPr/>
          <a:lstStyle/>
          <a:p>
            <a:r>
              <a:rPr lang="fr-FR" dirty="0"/>
              <a:t> </a:t>
            </a:r>
          </a:p>
        </p:txBody>
      </p:sp>
      <p:sp>
        <p:nvSpPr>
          <p:cNvPr id="7" name="Espace réservé du pied de page 2">
            <a:extLst>
              <a:ext uri="{FF2B5EF4-FFF2-40B4-BE49-F238E27FC236}">
                <a16:creationId xmlns:a16="http://schemas.microsoft.com/office/drawing/2014/main" id="{00C189D1-9A47-DC80-F7F2-1B76E0195A63}"/>
              </a:ext>
            </a:extLst>
          </p:cNvPr>
          <p:cNvSpPr>
            <a:spLocks noGrp="1"/>
          </p:cNvSpPr>
          <p:nvPr>
            <p:ph type="ftr" sz="quarter" idx="11"/>
          </p:nvPr>
        </p:nvSpPr>
        <p:spPr>
          <a:xfrm>
            <a:off x="1778000" y="6196015"/>
            <a:ext cx="6375400" cy="365125"/>
          </a:xfrm>
        </p:spPr>
        <p:txBody>
          <a:bodyPr/>
          <a:lstStyle/>
          <a:p>
            <a:r>
              <a:rPr lang="fr-FR" dirty="0"/>
              <a:t>PRESENTATION DES ENJEUX DE L’ADRESSAGE – OCTOBRE 2026</a:t>
            </a:r>
          </a:p>
        </p:txBody>
      </p:sp>
      <p:sp>
        <p:nvSpPr>
          <p:cNvPr id="2" name="Espace réservé du contenu 3">
            <a:extLst>
              <a:ext uri="{FF2B5EF4-FFF2-40B4-BE49-F238E27FC236}">
                <a16:creationId xmlns:a16="http://schemas.microsoft.com/office/drawing/2014/main" id="{BB298DD4-5E23-E240-2B3C-AF0FB897B1DB}"/>
              </a:ext>
            </a:extLst>
          </p:cNvPr>
          <p:cNvSpPr txBox="1">
            <a:spLocks/>
          </p:cNvSpPr>
          <p:nvPr/>
        </p:nvSpPr>
        <p:spPr>
          <a:xfrm>
            <a:off x="647700" y="1312333"/>
            <a:ext cx="10845799" cy="4112152"/>
          </a:xfrm>
          <a:prstGeom prst="rect">
            <a:avLst/>
          </a:prstGeom>
        </p:spPr>
        <p:txBody>
          <a:bodyPr vert="horz" lIns="0" tIns="45720" rIns="91440" bIns="45720" rtlCol="0">
            <a:normAutofit/>
          </a:bodyPr>
          <a:lstStyle>
            <a:lvl1pPr marL="0" indent="0" algn="l" defTabSz="914400" rtl="0" eaLnBrk="1" latinLnBrk="0" hangingPunct="1">
              <a:lnSpc>
                <a:spcPct val="90000"/>
              </a:lnSpc>
              <a:spcBef>
                <a:spcPts val="1000"/>
              </a:spcBef>
              <a:buFontTx/>
              <a:buNone/>
              <a:defRPr sz="1700" kern="1200">
                <a:solidFill>
                  <a:schemeClr val="tx1"/>
                </a:solidFill>
                <a:latin typeface="Trebuchet MS" panose="020B0603020202020204" pitchFamily="34" charset="0"/>
                <a:ea typeface="+mn-ea"/>
                <a:cs typeface="+mn-cs"/>
              </a:defRPr>
            </a:lvl1pPr>
            <a:lvl2pPr marL="800100" indent="-342900" algn="l" defTabSz="914400" rtl="0" eaLnBrk="1" latinLnBrk="0" hangingPunct="1">
              <a:lnSpc>
                <a:spcPct val="90000"/>
              </a:lnSpc>
              <a:spcBef>
                <a:spcPts val="500"/>
              </a:spcBef>
              <a:buClr>
                <a:srgbClr val="AACE47"/>
              </a:buClr>
              <a:buFont typeface="Arial" panose="020B0604020202020204" pitchFamily="34" charset="0"/>
              <a:buChar char="•"/>
              <a:defRPr sz="1400" kern="1200">
                <a:solidFill>
                  <a:schemeClr val="tx1"/>
                </a:solidFill>
                <a:latin typeface="Trebuchet MS" panose="020B0603020202020204" pitchFamily="34" charset="0"/>
                <a:ea typeface="+mn-ea"/>
                <a:cs typeface="+mn-cs"/>
              </a:defRPr>
            </a:lvl2pPr>
            <a:lvl3pPr marL="914400" indent="0" algn="l" defTabSz="914400" rtl="0" eaLnBrk="1" latinLnBrk="0" hangingPunct="1">
              <a:lnSpc>
                <a:spcPct val="90000"/>
              </a:lnSpc>
              <a:spcBef>
                <a:spcPts val="500"/>
              </a:spcBef>
              <a:buFontTx/>
              <a:buNone/>
              <a:defRPr sz="1400" kern="1200">
                <a:solidFill>
                  <a:srgbClr val="1591A0"/>
                </a:solidFill>
                <a:latin typeface="Trebuchet MS" panose="020B0603020202020204" pitchFamily="34" charset="0"/>
                <a:ea typeface="+mn-ea"/>
                <a:cs typeface="+mn-cs"/>
              </a:defRPr>
            </a:lvl3pPr>
            <a:lvl4pPr marL="1371600" indent="0" algn="l" defTabSz="914400" rtl="0" eaLnBrk="1" latinLnBrk="0" hangingPunct="1">
              <a:lnSpc>
                <a:spcPct val="90000"/>
              </a:lnSpc>
              <a:spcBef>
                <a:spcPts val="500"/>
              </a:spcBef>
              <a:buFontTx/>
              <a:buNone/>
              <a:defRPr sz="1200" kern="1200">
                <a:solidFill>
                  <a:schemeClr val="tx1"/>
                </a:solidFill>
                <a:latin typeface="Trebuchet MS" panose="020B0603020202020204" pitchFamily="34" charset="0"/>
                <a:ea typeface="+mn-ea"/>
                <a:cs typeface="+mn-cs"/>
              </a:defRPr>
            </a:lvl4pPr>
            <a:lvl5pPr marL="1828800" indent="0" algn="l" defTabSz="914400" rtl="0" eaLnBrk="1" latinLnBrk="0" hangingPunct="1">
              <a:lnSpc>
                <a:spcPct val="90000"/>
              </a:lnSpc>
              <a:spcBef>
                <a:spcPts val="500"/>
              </a:spcBef>
              <a:buFontTx/>
              <a:buNone/>
              <a:defRPr sz="1100" i="1" kern="1200">
                <a:solidFill>
                  <a:schemeClr val="tx1"/>
                </a:solidFill>
                <a:latin typeface="Trebuchet MS" panose="020B06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b="1" dirty="0">
                <a:solidFill>
                  <a:srgbClr val="92D050"/>
                </a:solidFill>
              </a:rPr>
              <a:t>ACCOMPAGNEMENT PAR LA COMMUNE (GRATUIT) </a:t>
            </a:r>
            <a:r>
              <a:rPr lang="fr-FR" dirty="0"/>
              <a:t>: </a:t>
            </a:r>
          </a:p>
          <a:p>
            <a:pPr marL="285750" indent="-285750">
              <a:buClr>
                <a:srgbClr val="92D050"/>
              </a:buClr>
              <a:buFont typeface="Arial" panose="020B0604020202020204" pitchFamily="34" charset="0"/>
              <a:buChar char="•"/>
            </a:pPr>
            <a:r>
              <a:rPr lang="fr-FR" dirty="0"/>
              <a:t>Les certificats d’adressage seront fournis par le service urbanisme de la commune pour chaque habitation;</a:t>
            </a:r>
          </a:p>
          <a:p>
            <a:pPr marL="285750" indent="-285750">
              <a:buClr>
                <a:srgbClr val="92D050"/>
              </a:buClr>
              <a:buFont typeface="Arial" panose="020B0604020202020204" pitchFamily="34" charset="0"/>
              <a:buChar char="•"/>
            </a:pPr>
            <a:r>
              <a:rPr lang="fr-FR" dirty="0"/>
              <a:t>L’acquisition, la fourniture et la pose des panneaux de nom de rues sera réalisée à la charge de la commune par cette dernière, en lien avec un prestataire le cas échéant ;</a:t>
            </a:r>
          </a:p>
          <a:p>
            <a:pPr marL="285750" indent="-285750">
              <a:buClr>
                <a:srgbClr val="92D050"/>
              </a:buClr>
              <a:buFont typeface="Arial" panose="020B0604020202020204" pitchFamily="34" charset="0"/>
              <a:buChar char="•"/>
            </a:pPr>
            <a:r>
              <a:rPr lang="fr-FR" dirty="0"/>
              <a:t>En complément, la commune pourra fournir un panneau de numéro. Ces panneaux seront fournis aux propriétaires des habitations et/ou le cas échéant aux associations ou gestionnaires de copropriétaires qui en assureront la pose sous leur responsabilité. </a:t>
            </a:r>
          </a:p>
          <a:p>
            <a:pPr>
              <a:buClr>
                <a:srgbClr val="92D050"/>
              </a:buClr>
            </a:pPr>
            <a:endParaRPr lang="fr-FR" dirty="0"/>
          </a:p>
          <a:p>
            <a:pPr>
              <a:buClr>
                <a:srgbClr val="92D050"/>
              </a:buClr>
            </a:pPr>
            <a:r>
              <a:rPr lang="fr-FR" b="1" dirty="0">
                <a:solidFill>
                  <a:srgbClr val="92D050"/>
                </a:solidFill>
              </a:rPr>
              <a:t>ACCOMPAGNEMENT PAR LA POSTE (A CHARGE DE L’HABITANT)</a:t>
            </a:r>
          </a:p>
          <a:p>
            <a:pPr>
              <a:buClr>
                <a:srgbClr val="92D050"/>
              </a:buClr>
            </a:pPr>
            <a:r>
              <a:rPr lang="fr-FR" dirty="0"/>
              <a:t>La Poste propose un dispositif de réexpédition de courrier et d’accompagnement à l’information des partenaires dans le cadre de déménagement qui sont mobilisables dans le cas d’une modification d’adresse. Plus d’infos sur : </a:t>
            </a:r>
            <a:r>
              <a:rPr lang="fr-FR" dirty="0">
                <a:hlinkClick r:id="rId2"/>
              </a:rPr>
              <a:t>https://www.laposte.fr/demenagement-absence</a:t>
            </a:r>
            <a:r>
              <a:rPr lang="fr-FR" dirty="0"/>
              <a:t> </a:t>
            </a:r>
          </a:p>
          <a:p>
            <a:pPr>
              <a:buClr>
                <a:srgbClr val="92D050"/>
              </a:buClr>
            </a:pPr>
            <a:r>
              <a:rPr lang="fr-FR" dirty="0"/>
              <a:t>Coût :  à charge de chacun</a:t>
            </a:r>
          </a:p>
          <a:p>
            <a:endParaRPr lang="fr-FR" dirty="0"/>
          </a:p>
        </p:txBody>
      </p:sp>
    </p:spTree>
    <p:extLst>
      <p:ext uri="{BB962C8B-B14F-4D97-AF65-F5344CB8AC3E}">
        <p14:creationId xmlns:p14="http://schemas.microsoft.com/office/powerpoint/2010/main" val="860919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0D635-7180-E00C-DADC-D3FEF99F8253}"/>
            </a:ext>
          </a:extLst>
        </p:cNvPr>
        <p:cNvGrpSpPr/>
        <p:nvPr/>
      </p:nvGrpSpPr>
      <p:grpSpPr>
        <a:xfrm>
          <a:off x="0" y="0"/>
          <a:ext cx="0" cy="0"/>
          <a:chOff x="0" y="0"/>
          <a:chExt cx="0" cy="0"/>
        </a:xfrm>
      </p:grpSpPr>
      <p:sp>
        <p:nvSpPr>
          <p:cNvPr id="2" name="Sous-titre 1">
            <a:extLst>
              <a:ext uri="{FF2B5EF4-FFF2-40B4-BE49-F238E27FC236}">
                <a16:creationId xmlns:a16="http://schemas.microsoft.com/office/drawing/2014/main" id="{9532C41A-1B51-0F03-3C13-4B4FC3C54131}"/>
              </a:ext>
            </a:extLst>
          </p:cNvPr>
          <p:cNvSpPr>
            <a:spLocks noGrp="1"/>
          </p:cNvSpPr>
          <p:nvPr>
            <p:ph type="subTitle" idx="1"/>
          </p:nvPr>
        </p:nvSpPr>
        <p:spPr/>
        <p:txBody>
          <a:bodyPr/>
          <a:lstStyle/>
          <a:p>
            <a:pPr lvl="0" algn="just">
              <a:lnSpc>
                <a:spcPct val="107000"/>
              </a:lnSpc>
              <a:buClr>
                <a:srgbClr val="AACE47"/>
              </a:buClr>
              <a:buSzPct val="50000"/>
            </a:pPr>
            <a:r>
              <a:rPr lang="fr-FR" dirty="0">
                <a:ea typeface="Calibri" panose="020F0502020204030204" pitchFamily="34" charset="0"/>
                <a:cs typeface="Times New Roman" panose="02020603050405020304" pitchFamily="18" charset="0"/>
              </a:rPr>
              <a:t>Echanges</a:t>
            </a:r>
          </a:p>
        </p:txBody>
      </p:sp>
      <p:sp>
        <p:nvSpPr>
          <p:cNvPr id="3" name="Espace réservé du texte 2">
            <a:extLst>
              <a:ext uri="{FF2B5EF4-FFF2-40B4-BE49-F238E27FC236}">
                <a16:creationId xmlns:a16="http://schemas.microsoft.com/office/drawing/2014/main" id="{EFE555F8-D0EE-56DF-A6F3-D55B6A1CF449}"/>
              </a:ext>
            </a:extLst>
          </p:cNvPr>
          <p:cNvSpPr>
            <a:spLocks noGrp="1"/>
          </p:cNvSpPr>
          <p:nvPr>
            <p:ph type="body" sz="quarter" idx="10"/>
          </p:nvPr>
        </p:nvSpPr>
        <p:spPr/>
        <p:txBody>
          <a:bodyPr/>
          <a:lstStyle/>
          <a:p>
            <a:r>
              <a:rPr lang="fr-FR" dirty="0"/>
              <a:t>4</a:t>
            </a:r>
          </a:p>
        </p:txBody>
      </p:sp>
    </p:spTree>
    <p:extLst>
      <p:ext uri="{BB962C8B-B14F-4D97-AF65-F5344CB8AC3E}">
        <p14:creationId xmlns:p14="http://schemas.microsoft.com/office/powerpoint/2010/main" val="1566855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ous-titre 6">
            <a:extLst>
              <a:ext uri="{FF2B5EF4-FFF2-40B4-BE49-F238E27FC236}">
                <a16:creationId xmlns:a16="http://schemas.microsoft.com/office/drawing/2014/main" id="{20DFEDF7-C308-F5C5-79E5-AFD5C2C68EA5}"/>
              </a:ext>
            </a:extLst>
          </p:cNvPr>
          <p:cNvSpPr>
            <a:spLocks noGrp="1"/>
          </p:cNvSpPr>
          <p:nvPr>
            <p:ph type="subTitle" idx="1"/>
          </p:nvPr>
        </p:nvSpPr>
        <p:spPr/>
        <p:txBody>
          <a:bodyPr>
            <a:normAutofit/>
          </a:bodyPr>
          <a:lstStyle/>
          <a:p>
            <a:r>
              <a:rPr lang="fr-FR" sz="3200" dirty="0"/>
              <a:t>Merci pour votre attention !</a:t>
            </a:r>
          </a:p>
          <a:p>
            <a:endParaRPr lang="fr-FR" sz="3200" dirty="0"/>
          </a:p>
        </p:txBody>
      </p:sp>
    </p:spTree>
    <p:extLst>
      <p:ext uri="{BB962C8B-B14F-4D97-AF65-F5344CB8AC3E}">
        <p14:creationId xmlns:p14="http://schemas.microsoft.com/office/powerpoint/2010/main" val="257972705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561</TotalTime>
  <Words>1149</Words>
  <Application>Microsoft Office PowerPoint</Application>
  <PresentationFormat>Grand écran</PresentationFormat>
  <Paragraphs>108</Paragraphs>
  <Slides>14</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14</vt:i4>
      </vt:variant>
    </vt:vector>
  </HeadingPairs>
  <TitlesOfParts>
    <vt:vector size="20" baseType="lpstr">
      <vt:lpstr>Aptos</vt:lpstr>
      <vt:lpstr>Arial</vt:lpstr>
      <vt:lpstr>Calibri</vt:lpstr>
      <vt:lpstr>Trebuchet MS</vt:lpstr>
      <vt:lpstr>Wingdings</vt:lpstr>
      <vt:lpstr>Thème Office</vt:lpstr>
      <vt:lpstr>ADRESSAGE </vt:lpstr>
      <vt:lpstr>ORDRE DU JOUR</vt:lpstr>
      <vt:lpstr>Présentation PowerPoint</vt:lpstr>
      <vt:lpstr>POURQUOI ?</vt:lpstr>
      <vt:lpstr>POURQUOI ?</vt:lpstr>
      <vt:lpstr>Présentation PowerPoint</vt:lpstr>
      <vt:lpstr>LES IMPACTS DU CHANGEMENT D’ADRESSE</vt:lpstr>
      <vt:lpstr>LES IMPACTS DU CHANGEMENT D’ADRESSE</vt:lpstr>
      <vt:lpstr>Présentation PowerPoint</vt:lpstr>
      <vt:lpstr>COMMENT FAIRE ?</vt:lpstr>
      <vt:lpstr>COMMENT FAIRE ?</vt:lpstr>
      <vt:lpstr>LES ACCOMPAGNEMENTS PROPOSES</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Jeanne MUNCK</dc:creator>
  <cp:lastModifiedBy>LEFEBVRE Guillaume</cp:lastModifiedBy>
  <cp:revision>110</cp:revision>
  <cp:lastPrinted>2026-05-06T06:50:15Z</cp:lastPrinted>
  <dcterms:created xsi:type="dcterms:W3CDTF">2024-10-16T14:48:14Z</dcterms:created>
  <dcterms:modified xsi:type="dcterms:W3CDTF">2026-10-03T07:22:56Z</dcterms:modified>
</cp:coreProperties>
</file>